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39" r:id="rId2"/>
    <p:sldId id="353" r:id="rId3"/>
    <p:sldId id="355" r:id="rId4"/>
    <p:sldId id="346" r:id="rId5"/>
    <p:sldId id="356" r:id="rId6"/>
    <p:sldId id="357" r:id="rId7"/>
    <p:sldId id="358" r:id="rId8"/>
    <p:sldId id="354" r:id="rId9"/>
    <p:sldId id="287" r:id="rId1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ya" initials="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E79F4-20B2-48FF-88BD-027B50D0419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0856478-3A78-45E0-BB84-F0365F29C889}">
      <dgm:prSet phldrT="[Text]" custT="1"/>
      <dgm:spPr>
        <a:xfrm>
          <a:off x="2733" y="64846"/>
          <a:ext cx="1242862" cy="51839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mn-MN" altLang="zh-TW" sz="1400" b="1" dirty="0">
              <a:solidFill>
                <a:sysClr val="window" lastClr="FFFFFF"/>
              </a:solidFill>
              <a:latin typeface="Arial" pitchFamily="34" charset="0"/>
              <a:ea typeface="新細明體"/>
              <a:cs typeface="Arial" pitchFamily="34" charset="0"/>
            </a:rPr>
            <a:t>Юу байгаа </a:t>
          </a:r>
          <a:r>
            <a:rPr lang="en-US" altLang="zh-TW" sz="1400" b="1" dirty="0">
              <a:solidFill>
                <a:sysClr val="window" lastClr="FFFFFF"/>
              </a:solidFill>
              <a:latin typeface="Arial" pitchFamily="34" charset="0"/>
              <a:ea typeface="新細明體"/>
              <a:cs typeface="Arial" pitchFamily="34" charset="0"/>
            </a:rPr>
            <a:t>(</a:t>
          </a:r>
          <a:r>
            <a:rPr lang="mn-MN" altLang="zh-TW" sz="1400" b="1" dirty="0">
              <a:solidFill>
                <a:sysClr val="window" lastClr="FFFFFF"/>
              </a:solidFill>
              <a:latin typeface="Arial" pitchFamily="34" charset="0"/>
              <a:ea typeface="新細明體"/>
              <a:cs typeface="Arial" pitchFamily="34" charset="0"/>
            </a:rPr>
            <a:t>одоо</a:t>
          </a:r>
          <a:r>
            <a:rPr lang="en-US" altLang="zh-TW" sz="1400" b="1" dirty="0">
              <a:solidFill>
                <a:sysClr val="window" lastClr="FFFFFF"/>
              </a:solidFill>
              <a:latin typeface="Arial" pitchFamily="34" charset="0"/>
              <a:ea typeface="新細明體"/>
              <a:cs typeface="Arial" pitchFamily="34" charset="0"/>
            </a:rPr>
            <a:t>)?</a:t>
          </a:r>
          <a:endParaRPr lang="zh-TW" altLang="en-US" sz="1400" b="1" dirty="0">
            <a:solidFill>
              <a:sysClr val="window" lastClr="FFFFFF"/>
            </a:solidFill>
            <a:latin typeface="Arial" pitchFamily="34" charset="0"/>
            <a:ea typeface="新細明體"/>
            <a:cs typeface="Arial" pitchFamily="34" charset="0"/>
          </a:endParaRPr>
        </a:p>
      </dgm:t>
    </dgm:pt>
    <dgm:pt modelId="{AC5DE328-A230-49C3-A60F-302BACB09EF4}" type="parTrans" cxnId="{15797049-7246-421E-9A4F-40DE6890C07A}">
      <dgm:prSet/>
      <dgm:spPr/>
      <dgm:t>
        <a:bodyPr/>
        <a:lstStyle/>
        <a:p>
          <a:endParaRPr lang="zh-TW" altLang="en-US" sz="1400">
            <a:latin typeface="Arial" pitchFamily="34" charset="0"/>
            <a:cs typeface="Arial" pitchFamily="34" charset="0"/>
          </a:endParaRPr>
        </a:p>
      </dgm:t>
    </dgm:pt>
    <dgm:pt modelId="{5ABAAE9B-B30C-4460-AE0F-1147054D3DD3}" type="sibTrans" cxnId="{15797049-7246-421E-9A4F-40DE6890C07A}">
      <dgm:prSet custT="1"/>
      <dgm:spPr>
        <a:xfrm>
          <a:off x="1434009" y="82928"/>
          <a:ext cx="399436" cy="309436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TW" altLang="en-US" sz="1400">
            <a:solidFill>
              <a:sysClr val="window" lastClr="FFFFFF"/>
            </a:solidFill>
            <a:latin typeface="Arial" pitchFamily="34" charset="0"/>
            <a:ea typeface="新細明體"/>
            <a:cs typeface="Arial" pitchFamily="34" charset="0"/>
          </a:endParaRPr>
        </a:p>
      </dgm:t>
    </dgm:pt>
    <dgm:pt modelId="{38CED8F5-F145-4AFF-8346-7753C91904D9}">
      <dgm:prSet phldrT="[Text]" custT="1"/>
      <dgm:spPr>
        <a:xfrm>
          <a:off x="250459" y="383151"/>
          <a:ext cx="1242862" cy="6912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mn-MN" altLang="zh-TW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新細明體"/>
              <a:cs typeface="Arial" pitchFamily="34" charset="0"/>
            </a:rPr>
            <a:t>Хүрсэн үр дүн</a:t>
          </a:r>
          <a:endParaRPr lang="zh-TW" alt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新細明體"/>
            <a:cs typeface="Arial" pitchFamily="34" charset="0"/>
          </a:endParaRPr>
        </a:p>
      </dgm:t>
    </dgm:pt>
    <dgm:pt modelId="{6630258A-9E8F-46BE-8FBA-A0E583066B5B}" type="parTrans" cxnId="{0646763E-9D7D-44D4-847D-5E87B0FEB4D8}">
      <dgm:prSet/>
      <dgm:spPr/>
      <dgm:t>
        <a:bodyPr/>
        <a:lstStyle/>
        <a:p>
          <a:endParaRPr lang="zh-TW" altLang="en-US" sz="1400">
            <a:latin typeface="Arial" pitchFamily="34" charset="0"/>
            <a:cs typeface="Arial" pitchFamily="34" charset="0"/>
          </a:endParaRPr>
        </a:p>
      </dgm:t>
    </dgm:pt>
    <dgm:pt modelId="{5F59A0CD-A7C7-4C2E-8B7F-4ACE04A8C852}" type="sibTrans" cxnId="{0646763E-9D7D-44D4-847D-5E87B0FEB4D8}">
      <dgm:prSet/>
      <dgm:spPr/>
      <dgm:t>
        <a:bodyPr/>
        <a:lstStyle/>
        <a:p>
          <a:endParaRPr lang="zh-TW" altLang="en-US" sz="1400">
            <a:latin typeface="Arial" pitchFamily="34" charset="0"/>
            <a:cs typeface="Arial" pitchFamily="34" charset="0"/>
          </a:endParaRPr>
        </a:p>
      </dgm:t>
    </dgm:pt>
    <dgm:pt modelId="{94F1109D-D2AD-4035-ABF1-CCDB47707E77}">
      <dgm:prSet phldrT="[Text]" custT="1"/>
      <dgm:spPr>
        <a:xfrm>
          <a:off x="1999249" y="64846"/>
          <a:ext cx="1242862" cy="51839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mn-MN" altLang="zh-TW" sz="1400" b="1" dirty="0">
              <a:solidFill>
                <a:sysClr val="window" lastClr="FFFFFF"/>
              </a:solidFill>
              <a:latin typeface="Arial" pitchFamily="34" charset="0"/>
              <a:ea typeface="新細明體"/>
              <a:cs typeface="Arial" pitchFamily="34" charset="0"/>
            </a:rPr>
            <a:t>Зөрүү</a:t>
          </a:r>
          <a:endParaRPr lang="zh-TW" altLang="en-US" sz="1400" b="1" dirty="0">
            <a:solidFill>
              <a:sysClr val="window" lastClr="FFFFFF"/>
            </a:solidFill>
            <a:latin typeface="Arial" pitchFamily="34" charset="0"/>
            <a:ea typeface="新細明體"/>
            <a:cs typeface="Arial" pitchFamily="34" charset="0"/>
          </a:endParaRPr>
        </a:p>
      </dgm:t>
    </dgm:pt>
    <dgm:pt modelId="{B1DDB4AF-EB47-4B38-8D60-E5357832EDF4}" type="parTrans" cxnId="{70AFFE75-AFF7-4114-9AF4-281B0D5DA5F4}">
      <dgm:prSet/>
      <dgm:spPr/>
      <dgm:t>
        <a:bodyPr/>
        <a:lstStyle/>
        <a:p>
          <a:endParaRPr lang="zh-TW" altLang="en-US" sz="1400">
            <a:latin typeface="Arial" pitchFamily="34" charset="0"/>
            <a:cs typeface="Arial" pitchFamily="34" charset="0"/>
          </a:endParaRPr>
        </a:p>
      </dgm:t>
    </dgm:pt>
    <dgm:pt modelId="{23C2614C-941E-4167-9C83-37A581A829BA}" type="sibTrans" cxnId="{70AFFE75-AFF7-4114-9AF4-281B0D5DA5F4}">
      <dgm:prSet custT="1"/>
      <dgm:spPr>
        <a:xfrm>
          <a:off x="3430525" y="82928"/>
          <a:ext cx="399436" cy="309436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TW" altLang="en-US" sz="1400">
            <a:solidFill>
              <a:sysClr val="window" lastClr="FFFFFF"/>
            </a:solidFill>
            <a:latin typeface="Arial" pitchFamily="34" charset="0"/>
            <a:ea typeface="新細明體"/>
            <a:cs typeface="Arial" pitchFamily="34" charset="0"/>
          </a:endParaRPr>
        </a:p>
      </dgm:t>
    </dgm:pt>
    <dgm:pt modelId="{DCAF4743-CE21-4326-8F6F-EC8FC28CE5DC}">
      <dgm:prSet phldrT="[Text]" custT="1"/>
      <dgm:spPr>
        <a:xfrm>
          <a:off x="2253811" y="410446"/>
          <a:ext cx="1242862" cy="6912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mn-MN" altLang="zh-TW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新細明體"/>
              <a:cs typeface="Arial" pitchFamily="34" charset="0"/>
            </a:rPr>
            <a:t>Хэрэгцээ</a:t>
          </a:r>
          <a:endParaRPr lang="zh-TW" alt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新細明體"/>
            <a:cs typeface="Arial" pitchFamily="34" charset="0"/>
          </a:endParaRPr>
        </a:p>
      </dgm:t>
    </dgm:pt>
    <dgm:pt modelId="{FCFAE7F5-4A8F-43F6-999F-B2EA7F77022A}" type="parTrans" cxnId="{12CD0ED7-A149-4825-A229-F568E730B3EB}">
      <dgm:prSet/>
      <dgm:spPr/>
      <dgm:t>
        <a:bodyPr/>
        <a:lstStyle/>
        <a:p>
          <a:endParaRPr lang="zh-TW" altLang="en-US" sz="1400">
            <a:latin typeface="Arial" pitchFamily="34" charset="0"/>
            <a:cs typeface="Arial" pitchFamily="34" charset="0"/>
          </a:endParaRPr>
        </a:p>
      </dgm:t>
    </dgm:pt>
    <dgm:pt modelId="{6B28ED3F-991C-4934-BF0F-F8F63BA85F06}" type="sibTrans" cxnId="{12CD0ED7-A149-4825-A229-F568E730B3EB}">
      <dgm:prSet/>
      <dgm:spPr/>
      <dgm:t>
        <a:bodyPr/>
        <a:lstStyle/>
        <a:p>
          <a:endParaRPr lang="zh-TW" altLang="en-US" sz="1400">
            <a:latin typeface="Arial" pitchFamily="34" charset="0"/>
            <a:cs typeface="Arial" pitchFamily="34" charset="0"/>
          </a:endParaRPr>
        </a:p>
      </dgm:t>
    </dgm:pt>
    <dgm:pt modelId="{8002D8A7-A489-4B5F-BA3D-F254347AB45D}">
      <dgm:prSet phldrT="[Text]" custT="1"/>
      <dgm:spPr>
        <a:xfrm>
          <a:off x="3995765" y="64846"/>
          <a:ext cx="1242862" cy="51839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mn-MN" altLang="zh-TW" sz="1400" b="1" dirty="0">
              <a:solidFill>
                <a:sysClr val="window" lastClr="FFFFFF"/>
              </a:solidFill>
              <a:latin typeface="Arial" pitchFamily="34" charset="0"/>
              <a:ea typeface="新細明體"/>
              <a:cs typeface="Arial" pitchFamily="34" charset="0"/>
            </a:rPr>
            <a:t>Юу байх ёстой</a:t>
          </a:r>
          <a:r>
            <a:rPr lang="en-US" altLang="zh-TW" sz="1400" b="1" dirty="0">
              <a:solidFill>
                <a:sysClr val="window" lastClr="FFFFFF"/>
              </a:solidFill>
              <a:latin typeface="Arial" pitchFamily="34" charset="0"/>
              <a:ea typeface="新細明體"/>
              <a:cs typeface="Arial" pitchFamily="34" charset="0"/>
            </a:rPr>
            <a:t>?</a:t>
          </a:r>
          <a:endParaRPr lang="zh-TW" altLang="en-US" sz="1400" b="1" dirty="0">
            <a:solidFill>
              <a:sysClr val="window" lastClr="FFFFFF"/>
            </a:solidFill>
            <a:latin typeface="Arial" pitchFamily="34" charset="0"/>
            <a:ea typeface="新細明體"/>
            <a:cs typeface="Arial" pitchFamily="34" charset="0"/>
          </a:endParaRPr>
        </a:p>
      </dgm:t>
    </dgm:pt>
    <dgm:pt modelId="{59E71FF3-835A-4DCC-AD8F-E05925FD2081}" type="parTrans" cxnId="{6E72F70D-ED77-42EB-A3E8-23F93A4DEFD6}">
      <dgm:prSet/>
      <dgm:spPr/>
      <dgm:t>
        <a:bodyPr/>
        <a:lstStyle/>
        <a:p>
          <a:endParaRPr lang="zh-TW" altLang="en-US" sz="1400">
            <a:latin typeface="Arial" pitchFamily="34" charset="0"/>
            <a:cs typeface="Arial" pitchFamily="34" charset="0"/>
          </a:endParaRPr>
        </a:p>
      </dgm:t>
    </dgm:pt>
    <dgm:pt modelId="{C942FE1A-33CB-4888-83A6-BE03A04508A2}" type="sibTrans" cxnId="{6E72F70D-ED77-42EB-A3E8-23F93A4DEFD6}">
      <dgm:prSet/>
      <dgm:spPr/>
      <dgm:t>
        <a:bodyPr/>
        <a:lstStyle/>
        <a:p>
          <a:endParaRPr lang="zh-TW" altLang="en-US" sz="1400">
            <a:latin typeface="Arial" pitchFamily="34" charset="0"/>
            <a:cs typeface="Arial" pitchFamily="34" charset="0"/>
          </a:endParaRPr>
        </a:p>
      </dgm:t>
    </dgm:pt>
    <dgm:pt modelId="{0167D787-C575-4B44-911B-08137ACD109C}">
      <dgm:prSet phldrT="[Text]" custT="1"/>
      <dgm:spPr>
        <a:xfrm>
          <a:off x="4250328" y="410446"/>
          <a:ext cx="1242862" cy="6912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mn-MN" altLang="zh-TW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新細明體"/>
              <a:cs typeface="Arial" pitchFamily="34" charset="0"/>
            </a:rPr>
            <a:t>Хүссэн үр дүн</a:t>
          </a:r>
          <a:endParaRPr lang="zh-TW" alt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新細明體"/>
            <a:cs typeface="Arial" pitchFamily="34" charset="0"/>
          </a:endParaRPr>
        </a:p>
      </dgm:t>
    </dgm:pt>
    <dgm:pt modelId="{0DFED175-55BA-47C2-8D18-EA81397F60F0}" type="parTrans" cxnId="{2225E5E1-C135-4B37-94AD-654D91C292A7}">
      <dgm:prSet/>
      <dgm:spPr/>
      <dgm:t>
        <a:bodyPr/>
        <a:lstStyle/>
        <a:p>
          <a:endParaRPr lang="zh-TW" altLang="en-US" sz="1400">
            <a:latin typeface="Arial" pitchFamily="34" charset="0"/>
            <a:cs typeface="Arial" pitchFamily="34" charset="0"/>
          </a:endParaRPr>
        </a:p>
      </dgm:t>
    </dgm:pt>
    <dgm:pt modelId="{D39CC3EC-6537-4FAC-A40B-FE78D71CF6DC}" type="sibTrans" cxnId="{2225E5E1-C135-4B37-94AD-654D91C292A7}">
      <dgm:prSet/>
      <dgm:spPr/>
      <dgm:t>
        <a:bodyPr/>
        <a:lstStyle/>
        <a:p>
          <a:endParaRPr lang="zh-TW" altLang="en-US" sz="1400">
            <a:latin typeface="Arial" pitchFamily="34" charset="0"/>
            <a:cs typeface="Arial" pitchFamily="34" charset="0"/>
          </a:endParaRPr>
        </a:p>
      </dgm:t>
    </dgm:pt>
    <dgm:pt modelId="{770E8185-30EE-47C4-AE27-F9256B7EC644}" type="pres">
      <dgm:prSet presAssocID="{C67E79F4-20B2-48FF-88BD-027B50D041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8BC234F-3DE4-4B5F-BF24-B954869A5F1F}" type="pres">
      <dgm:prSet presAssocID="{F0856478-3A78-45E0-BB84-F0365F29C889}" presName="composite" presStyleCnt="0"/>
      <dgm:spPr/>
    </dgm:pt>
    <dgm:pt modelId="{731B53A4-985D-4C58-A842-4419BB4AEEAD}" type="pres">
      <dgm:prSet presAssocID="{F0856478-3A78-45E0-BB84-F0365F29C889}" presName="parTx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E134521A-FC12-482B-BDAC-0D102DD3C9C1}" type="pres">
      <dgm:prSet presAssocID="{F0856478-3A78-45E0-BB84-F0365F29C889}" presName="parSh" presStyleLbl="node1" presStyleIdx="0" presStyleCnt="3" custScaleY="56989"/>
      <dgm:spPr/>
      <dgm:t>
        <a:bodyPr/>
        <a:lstStyle/>
        <a:p>
          <a:endParaRPr lang="zh-TW" altLang="en-US"/>
        </a:p>
      </dgm:t>
    </dgm:pt>
    <dgm:pt modelId="{B3CF4159-CE81-4155-AE63-529A7DF88B67}" type="pres">
      <dgm:prSet presAssocID="{F0856478-3A78-45E0-BB84-F0365F29C889}" presName="desTx" presStyleLbl="fgAcc1" presStyleIdx="0" presStyleCnt="3" custScaleY="56226" custLinFactNeighborX="8470" custLinFactNeighborY="179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E5907126-21CA-46C9-B41A-4D9C2BA966DA}" type="pres">
      <dgm:prSet presAssocID="{5ABAAE9B-B30C-4460-AE0F-1147054D3DD3}" presName="sibTrans" presStyleLbl="sibTrans2D1" presStyleIdx="0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/>
        </a:p>
      </dgm:t>
    </dgm:pt>
    <dgm:pt modelId="{8D7FF5DA-A00C-4786-ACE0-5C3922E9FEF7}" type="pres">
      <dgm:prSet presAssocID="{5ABAAE9B-B30C-4460-AE0F-1147054D3DD3}" presName="connTx" presStyleLbl="sibTrans2D1" presStyleIdx="0" presStyleCnt="2"/>
      <dgm:spPr/>
      <dgm:t>
        <a:bodyPr/>
        <a:lstStyle/>
        <a:p>
          <a:endParaRPr lang="zh-TW" altLang="en-US"/>
        </a:p>
      </dgm:t>
    </dgm:pt>
    <dgm:pt modelId="{C8A4244E-D785-4745-B68A-0F261EC3A7E2}" type="pres">
      <dgm:prSet presAssocID="{94F1109D-D2AD-4035-ABF1-CCDB47707E77}" presName="composite" presStyleCnt="0"/>
      <dgm:spPr/>
    </dgm:pt>
    <dgm:pt modelId="{3EBF5929-D4A6-4F7B-B63E-AB89DE18B52F}" type="pres">
      <dgm:prSet presAssocID="{94F1109D-D2AD-4035-ABF1-CCDB47707E77}" presName="parTx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6F32535B-F10E-4C65-BDB3-C665CFB2EF91}" type="pres">
      <dgm:prSet presAssocID="{94F1109D-D2AD-4035-ABF1-CCDB47707E77}" presName="parSh" presStyleLbl="node1" presStyleIdx="1" presStyleCnt="3" custScaleY="56989"/>
      <dgm:spPr/>
      <dgm:t>
        <a:bodyPr/>
        <a:lstStyle/>
        <a:p>
          <a:endParaRPr lang="zh-TW" altLang="en-US"/>
        </a:p>
      </dgm:t>
    </dgm:pt>
    <dgm:pt modelId="{642A445C-CD97-4F17-9C33-5DC9F2602A0F}" type="pres">
      <dgm:prSet presAssocID="{94F1109D-D2AD-4035-ABF1-CCDB47707E77}" presName="desTx" presStyleLbl="fgAcc1" presStyleIdx="1" presStyleCnt="3" custScaleY="56227" custLinFactNeighborX="12889" custLinFactNeighborY="-14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6F05161D-BCCD-42D2-BBD9-16D7A676994E}" type="pres">
      <dgm:prSet presAssocID="{23C2614C-941E-4167-9C83-37A581A829BA}" presName="sibTrans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/>
        </a:p>
      </dgm:t>
    </dgm:pt>
    <dgm:pt modelId="{2C43968A-8536-4A97-8444-529B6AE9C421}" type="pres">
      <dgm:prSet presAssocID="{23C2614C-941E-4167-9C83-37A581A829BA}" presName="connTx" presStyleLbl="sibTrans2D1" presStyleIdx="1" presStyleCnt="2"/>
      <dgm:spPr/>
      <dgm:t>
        <a:bodyPr/>
        <a:lstStyle/>
        <a:p>
          <a:endParaRPr lang="zh-TW" altLang="en-US"/>
        </a:p>
      </dgm:t>
    </dgm:pt>
    <dgm:pt modelId="{B57D8FB4-5BB4-4C13-81FA-2CA04B4FEDEA}" type="pres">
      <dgm:prSet presAssocID="{8002D8A7-A489-4B5F-BA3D-F254347AB45D}" presName="composite" presStyleCnt="0"/>
      <dgm:spPr/>
    </dgm:pt>
    <dgm:pt modelId="{86F8FE9D-C9BA-4AF6-AAF4-332B85BEC305}" type="pres">
      <dgm:prSet presAssocID="{8002D8A7-A489-4B5F-BA3D-F254347AB45D}" presName="parTx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AF1E1E70-0893-4A9D-88B6-075D8CE8B848}" type="pres">
      <dgm:prSet presAssocID="{8002D8A7-A489-4B5F-BA3D-F254347AB45D}" presName="parSh" presStyleLbl="node1" presStyleIdx="2" presStyleCnt="3" custScaleY="56989"/>
      <dgm:spPr/>
      <dgm:t>
        <a:bodyPr/>
        <a:lstStyle/>
        <a:p>
          <a:endParaRPr lang="zh-TW" altLang="en-US"/>
        </a:p>
      </dgm:t>
    </dgm:pt>
    <dgm:pt modelId="{C1310951-65C6-40BC-97CA-AE7DA57C21E2}" type="pres">
      <dgm:prSet presAssocID="{8002D8A7-A489-4B5F-BA3D-F254347AB45D}" presName="desTx" presStyleLbl="fgAcc1" presStyleIdx="2" presStyleCnt="3" custScaleY="35784" custLinFactNeighborX="1954" custLinFactNeighborY="-1488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</dgm:ptLst>
  <dgm:cxnLst>
    <dgm:cxn modelId="{6759E5C4-3C95-4D64-B071-C40E72B234D7}" type="presOf" srcId="{8002D8A7-A489-4B5F-BA3D-F254347AB45D}" destId="{AF1E1E70-0893-4A9D-88B6-075D8CE8B848}" srcOrd="1" destOrd="0" presId="urn:microsoft.com/office/officeart/2005/8/layout/process3"/>
    <dgm:cxn modelId="{12CD0ED7-A149-4825-A229-F568E730B3EB}" srcId="{94F1109D-D2AD-4035-ABF1-CCDB47707E77}" destId="{DCAF4743-CE21-4326-8F6F-EC8FC28CE5DC}" srcOrd="0" destOrd="0" parTransId="{FCFAE7F5-4A8F-43F6-999F-B2EA7F77022A}" sibTransId="{6B28ED3F-991C-4934-BF0F-F8F63BA85F06}"/>
    <dgm:cxn modelId="{C1AC402C-C4A5-41A9-9FE0-18661B4A569D}" type="presOf" srcId="{94F1109D-D2AD-4035-ABF1-CCDB47707E77}" destId="{3EBF5929-D4A6-4F7B-B63E-AB89DE18B52F}" srcOrd="0" destOrd="0" presId="urn:microsoft.com/office/officeart/2005/8/layout/process3"/>
    <dgm:cxn modelId="{907F1DC3-3118-491A-B4F3-9B9E46566953}" type="presOf" srcId="{C67E79F4-20B2-48FF-88BD-027B50D0419A}" destId="{770E8185-30EE-47C4-AE27-F9256B7EC644}" srcOrd="0" destOrd="0" presId="urn:microsoft.com/office/officeart/2005/8/layout/process3"/>
    <dgm:cxn modelId="{70C175C7-6CCE-4365-9CFC-C5120328600E}" type="presOf" srcId="{8002D8A7-A489-4B5F-BA3D-F254347AB45D}" destId="{86F8FE9D-C9BA-4AF6-AAF4-332B85BEC305}" srcOrd="0" destOrd="0" presId="urn:microsoft.com/office/officeart/2005/8/layout/process3"/>
    <dgm:cxn modelId="{0646763E-9D7D-44D4-847D-5E87B0FEB4D8}" srcId="{F0856478-3A78-45E0-BB84-F0365F29C889}" destId="{38CED8F5-F145-4AFF-8346-7753C91904D9}" srcOrd="0" destOrd="0" parTransId="{6630258A-9E8F-46BE-8FBA-A0E583066B5B}" sibTransId="{5F59A0CD-A7C7-4C2E-8B7F-4ACE04A8C852}"/>
    <dgm:cxn modelId="{70AFFE75-AFF7-4114-9AF4-281B0D5DA5F4}" srcId="{C67E79F4-20B2-48FF-88BD-027B50D0419A}" destId="{94F1109D-D2AD-4035-ABF1-CCDB47707E77}" srcOrd="1" destOrd="0" parTransId="{B1DDB4AF-EB47-4B38-8D60-E5357832EDF4}" sibTransId="{23C2614C-941E-4167-9C83-37A581A829BA}"/>
    <dgm:cxn modelId="{98348F46-44E4-4DE7-8B6B-A437F3BC706B}" type="presOf" srcId="{0167D787-C575-4B44-911B-08137ACD109C}" destId="{C1310951-65C6-40BC-97CA-AE7DA57C21E2}" srcOrd="0" destOrd="0" presId="urn:microsoft.com/office/officeart/2005/8/layout/process3"/>
    <dgm:cxn modelId="{9AE81BFD-E0F5-4E66-B5D7-7A5A3E89FDE0}" type="presOf" srcId="{23C2614C-941E-4167-9C83-37A581A829BA}" destId="{2C43968A-8536-4A97-8444-529B6AE9C421}" srcOrd="1" destOrd="0" presId="urn:microsoft.com/office/officeart/2005/8/layout/process3"/>
    <dgm:cxn modelId="{F607CEE4-A485-4C50-843F-44AD7963D6ED}" type="presOf" srcId="{5ABAAE9B-B30C-4460-AE0F-1147054D3DD3}" destId="{E5907126-21CA-46C9-B41A-4D9C2BA966DA}" srcOrd="0" destOrd="0" presId="urn:microsoft.com/office/officeart/2005/8/layout/process3"/>
    <dgm:cxn modelId="{CA11775C-A0DD-49E3-9657-1F42005BEE0C}" type="presOf" srcId="{5ABAAE9B-B30C-4460-AE0F-1147054D3DD3}" destId="{8D7FF5DA-A00C-4786-ACE0-5C3922E9FEF7}" srcOrd="1" destOrd="0" presId="urn:microsoft.com/office/officeart/2005/8/layout/process3"/>
    <dgm:cxn modelId="{9F473CE7-0F62-4946-A33A-6BCEE7B52A0C}" type="presOf" srcId="{DCAF4743-CE21-4326-8F6F-EC8FC28CE5DC}" destId="{642A445C-CD97-4F17-9C33-5DC9F2602A0F}" srcOrd="0" destOrd="0" presId="urn:microsoft.com/office/officeart/2005/8/layout/process3"/>
    <dgm:cxn modelId="{28516080-6840-4BE5-8D24-9B20D6EC98CF}" type="presOf" srcId="{38CED8F5-F145-4AFF-8346-7753C91904D9}" destId="{B3CF4159-CE81-4155-AE63-529A7DF88B67}" srcOrd="0" destOrd="0" presId="urn:microsoft.com/office/officeart/2005/8/layout/process3"/>
    <dgm:cxn modelId="{2225E5E1-C135-4B37-94AD-654D91C292A7}" srcId="{8002D8A7-A489-4B5F-BA3D-F254347AB45D}" destId="{0167D787-C575-4B44-911B-08137ACD109C}" srcOrd="0" destOrd="0" parTransId="{0DFED175-55BA-47C2-8D18-EA81397F60F0}" sibTransId="{D39CC3EC-6537-4FAC-A40B-FE78D71CF6DC}"/>
    <dgm:cxn modelId="{CD2E5A4B-B72B-4D82-9105-CE0468919A6F}" type="presOf" srcId="{23C2614C-941E-4167-9C83-37A581A829BA}" destId="{6F05161D-BCCD-42D2-BBD9-16D7A676994E}" srcOrd="0" destOrd="0" presId="urn:microsoft.com/office/officeart/2005/8/layout/process3"/>
    <dgm:cxn modelId="{7FAF37C9-F61F-4B57-B1D7-10DEA09CFE53}" type="presOf" srcId="{F0856478-3A78-45E0-BB84-F0365F29C889}" destId="{E134521A-FC12-482B-BDAC-0D102DD3C9C1}" srcOrd="1" destOrd="0" presId="urn:microsoft.com/office/officeart/2005/8/layout/process3"/>
    <dgm:cxn modelId="{15797049-7246-421E-9A4F-40DE6890C07A}" srcId="{C67E79F4-20B2-48FF-88BD-027B50D0419A}" destId="{F0856478-3A78-45E0-BB84-F0365F29C889}" srcOrd="0" destOrd="0" parTransId="{AC5DE328-A230-49C3-A60F-302BACB09EF4}" sibTransId="{5ABAAE9B-B30C-4460-AE0F-1147054D3DD3}"/>
    <dgm:cxn modelId="{8632A650-1F0B-488F-A3B7-ED713AD0CE7B}" type="presOf" srcId="{94F1109D-D2AD-4035-ABF1-CCDB47707E77}" destId="{6F32535B-F10E-4C65-BDB3-C665CFB2EF91}" srcOrd="1" destOrd="0" presId="urn:microsoft.com/office/officeart/2005/8/layout/process3"/>
    <dgm:cxn modelId="{6E72F70D-ED77-42EB-A3E8-23F93A4DEFD6}" srcId="{C67E79F4-20B2-48FF-88BD-027B50D0419A}" destId="{8002D8A7-A489-4B5F-BA3D-F254347AB45D}" srcOrd="2" destOrd="0" parTransId="{59E71FF3-835A-4DCC-AD8F-E05925FD2081}" sibTransId="{C942FE1A-33CB-4888-83A6-BE03A04508A2}"/>
    <dgm:cxn modelId="{52688D5B-F979-4E00-A87D-982B38DC11FE}" type="presOf" srcId="{F0856478-3A78-45E0-BB84-F0365F29C889}" destId="{731B53A4-985D-4C58-A842-4419BB4AEEAD}" srcOrd="0" destOrd="0" presId="urn:microsoft.com/office/officeart/2005/8/layout/process3"/>
    <dgm:cxn modelId="{5C8177DD-0EFE-46EC-9E55-4018F8D29093}" type="presParOf" srcId="{770E8185-30EE-47C4-AE27-F9256B7EC644}" destId="{28BC234F-3DE4-4B5F-BF24-B954869A5F1F}" srcOrd="0" destOrd="0" presId="urn:microsoft.com/office/officeart/2005/8/layout/process3"/>
    <dgm:cxn modelId="{F9FBBBE3-D0EB-43BD-B66D-64853A391B64}" type="presParOf" srcId="{28BC234F-3DE4-4B5F-BF24-B954869A5F1F}" destId="{731B53A4-985D-4C58-A842-4419BB4AEEAD}" srcOrd="0" destOrd="0" presId="urn:microsoft.com/office/officeart/2005/8/layout/process3"/>
    <dgm:cxn modelId="{01066F90-EECE-4DB5-8966-793B1306291E}" type="presParOf" srcId="{28BC234F-3DE4-4B5F-BF24-B954869A5F1F}" destId="{E134521A-FC12-482B-BDAC-0D102DD3C9C1}" srcOrd="1" destOrd="0" presId="urn:microsoft.com/office/officeart/2005/8/layout/process3"/>
    <dgm:cxn modelId="{B6D8F7DC-51EF-4648-9F57-41A32838ECBE}" type="presParOf" srcId="{28BC234F-3DE4-4B5F-BF24-B954869A5F1F}" destId="{B3CF4159-CE81-4155-AE63-529A7DF88B67}" srcOrd="2" destOrd="0" presId="urn:microsoft.com/office/officeart/2005/8/layout/process3"/>
    <dgm:cxn modelId="{B1B5E9E6-B3AA-4168-9C0F-9F3980C52174}" type="presParOf" srcId="{770E8185-30EE-47C4-AE27-F9256B7EC644}" destId="{E5907126-21CA-46C9-B41A-4D9C2BA966DA}" srcOrd="1" destOrd="0" presId="urn:microsoft.com/office/officeart/2005/8/layout/process3"/>
    <dgm:cxn modelId="{2EC8003D-77A5-4A3E-90A1-2FA1BA181E0D}" type="presParOf" srcId="{E5907126-21CA-46C9-B41A-4D9C2BA966DA}" destId="{8D7FF5DA-A00C-4786-ACE0-5C3922E9FEF7}" srcOrd="0" destOrd="0" presId="urn:microsoft.com/office/officeart/2005/8/layout/process3"/>
    <dgm:cxn modelId="{49AB7B80-E87D-4F68-A27F-9DCB4780B692}" type="presParOf" srcId="{770E8185-30EE-47C4-AE27-F9256B7EC644}" destId="{C8A4244E-D785-4745-B68A-0F261EC3A7E2}" srcOrd="2" destOrd="0" presId="urn:microsoft.com/office/officeart/2005/8/layout/process3"/>
    <dgm:cxn modelId="{46AC4DF2-45D8-487D-83B1-37A2A1F74FE2}" type="presParOf" srcId="{C8A4244E-D785-4745-B68A-0F261EC3A7E2}" destId="{3EBF5929-D4A6-4F7B-B63E-AB89DE18B52F}" srcOrd="0" destOrd="0" presId="urn:microsoft.com/office/officeart/2005/8/layout/process3"/>
    <dgm:cxn modelId="{019A8FAF-A13E-4A15-9691-7360C718BCEE}" type="presParOf" srcId="{C8A4244E-D785-4745-B68A-0F261EC3A7E2}" destId="{6F32535B-F10E-4C65-BDB3-C665CFB2EF91}" srcOrd="1" destOrd="0" presId="urn:microsoft.com/office/officeart/2005/8/layout/process3"/>
    <dgm:cxn modelId="{D3CC8EC4-3640-49E3-9A2F-8FD9D5F5622A}" type="presParOf" srcId="{C8A4244E-D785-4745-B68A-0F261EC3A7E2}" destId="{642A445C-CD97-4F17-9C33-5DC9F2602A0F}" srcOrd="2" destOrd="0" presId="urn:microsoft.com/office/officeart/2005/8/layout/process3"/>
    <dgm:cxn modelId="{B3947066-D5E4-428D-BE4B-9BBA8A0D3055}" type="presParOf" srcId="{770E8185-30EE-47C4-AE27-F9256B7EC644}" destId="{6F05161D-BCCD-42D2-BBD9-16D7A676994E}" srcOrd="3" destOrd="0" presId="urn:microsoft.com/office/officeart/2005/8/layout/process3"/>
    <dgm:cxn modelId="{162AF771-D66B-4390-BE70-ED1F3101CD1F}" type="presParOf" srcId="{6F05161D-BCCD-42D2-BBD9-16D7A676994E}" destId="{2C43968A-8536-4A97-8444-529B6AE9C421}" srcOrd="0" destOrd="0" presId="urn:microsoft.com/office/officeart/2005/8/layout/process3"/>
    <dgm:cxn modelId="{D92B5338-B8BB-4C72-A05B-8D60E930138A}" type="presParOf" srcId="{770E8185-30EE-47C4-AE27-F9256B7EC644}" destId="{B57D8FB4-5BB4-4C13-81FA-2CA04B4FEDEA}" srcOrd="4" destOrd="0" presId="urn:microsoft.com/office/officeart/2005/8/layout/process3"/>
    <dgm:cxn modelId="{47E3D7BD-4DB6-4BFD-AA49-389E31C27CA0}" type="presParOf" srcId="{B57D8FB4-5BB4-4C13-81FA-2CA04B4FEDEA}" destId="{86F8FE9D-C9BA-4AF6-AAF4-332B85BEC305}" srcOrd="0" destOrd="0" presId="urn:microsoft.com/office/officeart/2005/8/layout/process3"/>
    <dgm:cxn modelId="{A147FEBC-CD39-43AD-80EC-5C04B030D886}" type="presParOf" srcId="{B57D8FB4-5BB4-4C13-81FA-2CA04B4FEDEA}" destId="{AF1E1E70-0893-4A9D-88B6-075D8CE8B848}" srcOrd="1" destOrd="0" presId="urn:microsoft.com/office/officeart/2005/8/layout/process3"/>
    <dgm:cxn modelId="{A39C3114-4E3E-4C45-AEFE-002B7D42615E}" type="presParOf" srcId="{B57D8FB4-5BB4-4C13-81FA-2CA04B4FEDEA}" destId="{C1310951-65C6-40BC-97CA-AE7DA57C21E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F31132-DD91-4FB2-9726-55E60C0CF844}" type="doc">
      <dgm:prSet loTypeId="urn:microsoft.com/office/officeart/2005/8/layout/venn2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mn-MN"/>
        </a:p>
      </dgm:t>
    </dgm:pt>
    <dgm:pt modelId="{1E3DE889-58E2-402E-B76B-BDDFAC150977}">
      <dgm:prSet phldrT="[Text]" custT="1"/>
      <dgm:spPr/>
      <dgm:t>
        <a:bodyPr/>
        <a:lstStyle/>
        <a:p>
          <a:r>
            <a:rPr lang="mn-MN" sz="1800" b="1" dirty="0" smtClean="0"/>
            <a:t>Үндэсний болон орон нутгийн  дэмжлэг/ХА</a:t>
          </a:r>
          <a:endParaRPr lang="mn-MN" sz="1800" b="1" dirty="0"/>
        </a:p>
      </dgm:t>
    </dgm:pt>
    <dgm:pt modelId="{87C4EDAC-6AC0-46B0-A50D-6B404A71B24D}" type="parTrans" cxnId="{D77EE530-55E9-4815-A9B0-5A24EC66C8C8}">
      <dgm:prSet/>
      <dgm:spPr/>
      <dgm:t>
        <a:bodyPr/>
        <a:lstStyle/>
        <a:p>
          <a:endParaRPr lang="mn-MN" sz="1400" b="1"/>
        </a:p>
      </dgm:t>
    </dgm:pt>
    <dgm:pt modelId="{F43C4931-AE89-45B9-9993-C6F908E38D80}" type="sibTrans" cxnId="{D77EE530-55E9-4815-A9B0-5A24EC66C8C8}">
      <dgm:prSet/>
      <dgm:spPr/>
      <dgm:t>
        <a:bodyPr/>
        <a:lstStyle/>
        <a:p>
          <a:endParaRPr lang="mn-MN" sz="1400" b="1"/>
        </a:p>
      </dgm:t>
    </dgm:pt>
    <dgm:pt modelId="{36232486-F965-4E0A-BF0A-FF1228A8D8B9}">
      <dgm:prSet phldrT="[Text]" custT="1"/>
      <dgm:spPr/>
      <dgm:t>
        <a:bodyPr/>
        <a:lstStyle/>
        <a:p>
          <a:r>
            <a:rPr lang="mn-MN" sz="1800" b="1" dirty="0" smtClean="0"/>
            <a:t>Сургуулийн менежмент</a:t>
          </a:r>
          <a:endParaRPr lang="mn-MN" sz="1800" b="1" dirty="0"/>
        </a:p>
      </dgm:t>
    </dgm:pt>
    <dgm:pt modelId="{7B669C48-493F-4768-A0CA-8A61BF1A4591}" type="parTrans" cxnId="{C08D1E53-6B00-4DFA-B5EC-C578D40C8E46}">
      <dgm:prSet/>
      <dgm:spPr/>
      <dgm:t>
        <a:bodyPr/>
        <a:lstStyle/>
        <a:p>
          <a:endParaRPr lang="mn-MN" sz="1400" b="1"/>
        </a:p>
      </dgm:t>
    </dgm:pt>
    <dgm:pt modelId="{4F836042-FB5E-4978-A1D4-23C847A5752B}" type="sibTrans" cxnId="{C08D1E53-6B00-4DFA-B5EC-C578D40C8E46}">
      <dgm:prSet/>
      <dgm:spPr/>
      <dgm:t>
        <a:bodyPr/>
        <a:lstStyle/>
        <a:p>
          <a:endParaRPr lang="mn-MN" sz="1400" b="1"/>
        </a:p>
      </dgm:t>
    </dgm:pt>
    <dgm:pt modelId="{4126A890-22A7-4D8B-93B1-28C76C817323}">
      <dgm:prSet phldrT="[Text]" custT="1"/>
      <dgm:spPr/>
      <dgm:t>
        <a:bodyPr/>
        <a:lstStyle/>
        <a:p>
          <a:r>
            <a:rPr lang="mn-MN" sz="1800" b="1" dirty="0" smtClean="0"/>
            <a:t>СХ, </a:t>
          </a:r>
          <a:r>
            <a:rPr lang="mn-MN" sz="1800" b="1" dirty="0" smtClean="0"/>
            <a:t>ССХ-ийг хэрэгжүүлэх үйл ажиллагаа/дэмжлэг</a:t>
          </a:r>
          <a:endParaRPr lang="mn-MN" sz="1800" b="1" dirty="0"/>
        </a:p>
      </dgm:t>
    </dgm:pt>
    <dgm:pt modelId="{A9E18FFC-1102-4799-AB12-BB6F912DC93E}" type="parTrans" cxnId="{F6602E59-8F5A-4E9A-8C20-CEAAEDC3CA9C}">
      <dgm:prSet/>
      <dgm:spPr/>
      <dgm:t>
        <a:bodyPr/>
        <a:lstStyle/>
        <a:p>
          <a:endParaRPr lang="mn-MN" sz="1400" b="1"/>
        </a:p>
      </dgm:t>
    </dgm:pt>
    <dgm:pt modelId="{C0BFE2B0-1727-42D4-9589-DC268CBC5495}" type="sibTrans" cxnId="{F6602E59-8F5A-4E9A-8C20-CEAAEDC3CA9C}">
      <dgm:prSet/>
      <dgm:spPr/>
      <dgm:t>
        <a:bodyPr/>
        <a:lstStyle/>
        <a:p>
          <a:endParaRPr lang="mn-MN" sz="1400" b="1"/>
        </a:p>
      </dgm:t>
    </dgm:pt>
    <dgm:pt modelId="{8CBC88F7-A8BE-4896-B00A-7E25236B52FB}">
      <dgm:prSet phldrT="[Text]" custT="1"/>
      <dgm:spPr/>
      <dgm:t>
        <a:bodyPr/>
        <a:lstStyle/>
        <a:p>
          <a:r>
            <a:rPr lang="mn-MN" sz="1800" b="1" dirty="0" smtClean="0"/>
            <a:t>Ангийн – хичээлийн </a:t>
          </a:r>
          <a:r>
            <a:rPr lang="mn-MN" sz="1800" b="1" dirty="0" smtClean="0"/>
            <a:t>үйл ажиллагаа</a:t>
          </a:r>
          <a:endParaRPr lang="mn-MN" sz="1800" b="1" dirty="0"/>
        </a:p>
      </dgm:t>
    </dgm:pt>
    <dgm:pt modelId="{C0F16174-5345-4124-83BC-6C8FA4B41A4C}" type="parTrans" cxnId="{9447A536-CA02-4D8A-9FF5-6094F7951C7E}">
      <dgm:prSet/>
      <dgm:spPr/>
      <dgm:t>
        <a:bodyPr/>
        <a:lstStyle/>
        <a:p>
          <a:endParaRPr lang="mn-MN" sz="1400" b="1"/>
        </a:p>
      </dgm:t>
    </dgm:pt>
    <dgm:pt modelId="{8FF2E700-3E77-4474-ABA7-1B081608308C}" type="sibTrans" cxnId="{9447A536-CA02-4D8A-9FF5-6094F7951C7E}">
      <dgm:prSet/>
      <dgm:spPr/>
      <dgm:t>
        <a:bodyPr/>
        <a:lstStyle/>
        <a:p>
          <a:endParaRPr lang="mn-MN" sz="1400" b="1"/>
        </a:p>
      </dgm:t>
    </dgm:pt>
    <dgm:pt modelId="{9D3D8DCF-9501-456E-955A-5D5DCE05BD8B}" type="pres">
      <dgm:prSet presAssocID="{14F31132-DD91-4FB2-9726-55E60C0CF84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mn-MN"/>
        </a:p>
      </dgm:t>
    </dgm:pt>
    <dgm:pt modelId="{E17D8FB1-0E44-4A96-8428-780E1B7B59EA}" type="pres">
      <dgm:prSet presAssocID="{14F31132-DD91-4FB2-9726-55E60C0CF844}" presName="comp1" presStyleCnt="0"/>
      <dgm:spPr/>
      <dgm:t>
        <a:bodyPr/>
        <a:lstStyle/>
        <a:p>
          <a:endParaRPr lang="en-US"/>
        </a:p>
      </dgm:t>
    </dgm:pt>
    <dgm:pt modelId="{B62A651E-3241-4AB8-A5BD-71576ABD49EC}" type="pres">
      <dgm:prSet presAssocID="{14F31132-DD91-4FB2-9726-55E60C0CF844}" presName="circle1" presStyleLbl="node1" presStyleIdx="0" presStyleCnt="4" custScaleX="164821"/>
      <dgm:spPr/>
      <dgm:t>
        <a:bodyPr/>
        <a:lstStyle/>
        <a:p>
          <a:endParaRPr lang="mn-MN"/>
        </a:p>
      </dgm:t>
    </dgm:pt>
    <dgm:pt modelId="{8C3571C5-049A-4E21-904C-A55B06A6B5F9}" type="pres">
      <dgm:prSet presAssocID="{14F31132-DD91-4FB2-9726-55E60C0CF844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mn-MN"/>
        </a:p>
      </dgm:t>
    </dgm:pt>
    <dgm:pt modelId="{63B39190-5FD1-4C54-9636-CD6C299B70B1}" type="pres">
      <dgm:prSet presAssocID="{14F31132-DD91-4FB2-9726-55E60C0CF844}" presName="comp2" presStyleCnt="0"/>
      <dgm:spPr/>
      <dgm:t>
        <a:bodyPr/>
        <a:lstStyle/>
        <a:p>
          <a:endParaRPr lang="en-US"/>
        </a:p>
      </dgm:t>
    </dgm:pt>
    <dgm:pt modelId="{92400823-E193-4D1E-BEC3-80CB8238849B}" type="pres">
      <dgm:prSet presAssocID="{14F31132-DD91-4FB2-9726-55E60C0CF844}" presName="circle2" presStyleLbl="node1" presStyleIdx="1" presStyleCnt="4" custScaleX="164821"/>
      <dgm:spPr/>
      <dgm:t>
        <a:bodyPr/>
        <a:lstStyle/>
        <a:p>
          <a:endParaRPr lang="mn-MN"/>
        </a:p>
      </dgm:t>
    </dgm:pt>
    <dgm:pt modelId="{06E4E4DF-AF8E-4B5E-A95C-0A68B339F87A}" type="pres">
      <dgm:prSet presAssocID="{14F31132-DD91-4FB2-9726-55E60C0CF844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mn-MN"/>
        </a:p>
      </dgm:t>
    </dgm:pt>
    <dgm:pt modelId="{FFE0DE43-6579-453E-891E-BE3AC95F867F}" type="pres">
      <dgm:prSet presAssocID="{14F31132-DD91-4FB2-9726-55E60C0CF844}" presName="comp3" presStyleCnt="0"/>
      <dgm:spPr/>
      <dgm:t>
        <a:bodyPr/>
        <a:lstStyle/>
        <a:p>
          <a:endParaRPr lang="en-US"/>
        </a:p>
      </dgm:t>
    </dgm:pt>
    <dgm:pt modelId="{D739020A-89C7-4141-92A1-87B2CAE3C921}" type="pres">
      <dgm:prSet presAssocID="{14F31132-DD91-4FB2-9726-55E60C0CF844}" presName="circle3" presStyleLbl="node1" presStyleIdx="2" presStyleCnt="4" custScaleX="164821"/>
      <dgm:spPr/>
      <dgm:t>
        <a:bodyPr/>
        <a:lstStyle/>
        <a:p>
          <a:endParaRPr lang="mn-MN"/>
        </a:p>
      </dgm:t>
    </dgm:pt>
    <dgm:pt modelId="{C32432BE-3406-41B6-A0B2-14C6A9DE0852}" type="pres">
      <dgm:prSet presAssocID="{14F31132-DD91-4FB2-9726-55E60C0CF844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mn-MN"/>
        </a:p>
      </dgm:t>
    </dgm:pt>
    <dgm:pt modelId="{72106DA7-12B6-4DB0-8603-442CD7020E57}" type="pres">
      <dgm:prSet presAssocID="{14F31132-DD91-4FB2-9726-55E60C0CF844}" presName="comp4" presStyleCnt="0"/>
      <dgm:spPr/>
      <dgm:t>
        <a:bodyPr/>
        <a:lstStyle/>
        <a:p>
          <a:endParaRPr lang="en-US"/>
        </a:p>
      </dgm:t>
    </dgm:pt>
    <dgm:pt modelId="{61262D93-B6DB-4818-B778-30F40945F03B}" type="pres">
      <dgm:prSet presAssocID="{14F31132-DD91-4FB2-9726-55E60C0CF844}" presName="circle4" presStyleLbl="node1" presStyleIdx="3" presStyleCnt="4" custScaleX="164821"/>
      <dgm:spPr/>
      <dgm:t>
        <a:bodyPr/>
        <a:lstStyle/>
        <a:p>
          <a:endParaRPr lang="mn-MN"/>
        </a:p>
      </dgm:t>
    </dgm:pt>
    <dgm:pt modelId="{B5DF6028-2D86-4D98-99DC-645F61C23D9E}" type="pres">
      <dgm:prSet presAssocID="{14F31132-DD91-4FB2-9726-55E60C0CF844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mn-MN"/>
        </a:p>
      </dgm:t>
    </dgm:pt>
  </dgm:ptLst>
  <dgm:cxnLst>
    <dgm:cxn modelId="{F6024D89-D397-49A3-BACD-C41B4B49FD67}" type="presOf" srcId="{36232486-F965-4E0A-BF0A-FF1228A8D8B9}" destId="{92400823-E193-4D1E-BEC3-80CB8238849B}" srcOrd="0" destOrd="0" presId="urn:microsoft.com/office/officeart/2005/8/layout/venn2"/>
    <dgm:cxn modelId="{F6602E59-8F5A-4E9A-8C20-CEAAEDC3CA9C}" srcId="{14F31132-DD91-4FB2-9726-55E60C0CF844}" destId="{4126A890-22A7-4D8B-93B1-28C76C817323}" srcOrd="2" destOrd="0" parTransId="{A9E18FFC-1102-4799-AB12-BB6F912DC93E}" sibTransId="{C0BFE2B0-1727-42D4-9589-DC268CBC5495}"/>
    <dgm:cxn modelId="{509FBE2D-B6F4-41FF-B184-DEFAD41549AB}" type="presOf" srcId="{1E3DE889-58E2-402E-B76B-BDDFAC150977}" destId="{8C3571C5-049A-4E21-904C-A55B06A6B5F9}" srcOrd="1" destOrd="0" presId="urn:microsoft.com/office/officeart/2005/8/layout/venn2"/>
    <dgm:cxn modelId="{D77EE530-55E9-4815-A9B0-5A24EC66C8C8}" srcId="{14F31132-DD91-4FB2-9726-55E60C0CF844}" destId="{1E3DE889-58E2-402E-B76B-BDDFAC150977}" srcOrd="0" destOrd="0" parTransId="{87C4EDAC-6AC0-46B0-A50D-6B404A71B24D}" sibTransId="{F43C4931-AE89-45B9-9993-C6F908E38D80}"/>
    <dgm:cxn modelId="{6B36AAAB-A570-4AF6-A260-5BC6BB2AEF33}" type="presOf" srcId="{1E3DE889-58E2-402E-B76B-BDDFAC150977}" destId="{B62A651E-3241-4AB8-A5BD-71576ABD49EC}" srcOrd="0" destOrd="0" presId="urn:microsoft.com/office/officeart/2005/8/layout/venn2"/>
    <dgm:cxn modelId="{6BF3A943-1421-42E2-AC42-0A7CD71015F3}" type="presOf" srcId="{8CBC88F7-A8BE-4896-B00A-7E25236B52FB}" destId="{B5DF6028-2D86-4D98-99DC-645F61C23D9E}" srcOrd="1" destOrd="0" presId="urn:microsoft.com/office/officeart/2005/8/layout/venn2"/>
    <dgm:cxn modelId="{9447A536-CA02-4D8A-9FF5-6094F7951C7E}" srcId="{14F31132-DD91-4FB2-9726-55E60C0CF844}" destId="{8CBC88F7-A8BE-4896-B00A-7E25236B52FB}" srcOrd="3" destOrd="0" parTransId="{C0F16174-5345-4124-83BC-6C8FA4B41A4C}" sibTransId="{8FF2E700-3E77-4474-ABA7-1B081608308C}"/>
    <dgm:cxn modelId="{4B7A9F9E-DD9E-47C8-99A3-4153D9187DA2}" type="presOf" srcId="{8CBC88F7-A8BE-4896-B00A-7E25236B52FB}" destId="{61262D93-B6DB-4818-B778-30F40945F03B}" srcOrd="0" destOrd="0" presId="urn:microsoft.com/office/officeart/2005/8/layout/venn2"/>
    <dgm:cxn modelId="{6A57D25B-97F8-4E6D-8D78-BBC169D466D5}" type="presOf" srcId="{36232486-F965-4E0A-BF0A-FF1228A8D8B9}" destId="{06E4E4DF-AF8E-4B5E-A95C-0A68B339F87A}" srcOrd="1" destOrd="0" presId="urn:microsoft.com/office/officeart/2005/8/layout/venn2"/>
    <dgm:cxn modelId="{7E1F958E-507A-4FA1-94A2-F4B38D89BDB1}" type="presOf" srcId="{4126A890-22A7-4D8B-93B1-28C76C817323}" destId="{D739020A-89C7-4141-92A1-87B2CAE3C921}" srcOrd="0" destOrd="0" presId="urn:microsoft.com/office/officeart/2005/8/layout/venn2"/>
    <dgm:cxn modelId="{97E94DFC-83A0-4F75-8385-09374A6C350E}" type="presOf" srcId="{14F31132-DD91-4FB2-9726-55E60C0CF844}" destId="{9D3D8DCF-9501-456E-955A-5D5DCE05BD8B}" srcOrd="0" destOrd="0" presId="urn:microsoft.com/office/officeart/2005/8/layout/venn2"/>
    <dgm:cxn modelId="{C08D1E53-6B00-4DFA-B5EC-C578D40C8E46}" srcId="{14F31132-DD91-4FB2-9726-55E60C0CF844}" destId="{36232486-F965-4E0A-BF0A-FF1228A8D8B9}" srcOrd="1" destOrd="0" parTransId="{7B669C48-493F-4768-A0CA-8A61BF1A4591}" sibTransId="{4F836042-FB5E-4978-A1D4-23C847A5752B}"/>
    <dgm:cxn modelId="{EC51265A-C561-4E40-B45C-E18389D9C7E1}" type="presOf" srcId="{4126A890-22A7-4D8B-93B1-28C76C817323}" destId="{C32432BE-3406-41B6-A0B2-14C6A9DE0852}" srcOrd="1" destOrd="0" presId="urn:microsoft.com/office/officeart/2005/8/layout/venn2"/>
    <dgm:cxn modelId="{E6D4827C-5ED2-4F3C-8954-9FADE5B5FACD}" type="presParOf" srcId="{9D3D8DCF-9501-456E-955A-5D5DCE05BD8B}" destId="{E17D8FB1-0E44-4A96-8428-780E1B7B59EA}" srcOrd="0" destOrd="0" presId="urn:microsoft.com/office/officeart/2005/8/layout/venn2"/>
    <dgm:cxn modelId="{F7D44CF3-10AA-4D47-92C9-806F10452353}" type="presParOf" srcId="{E17D8FB1-0E44-4A96-8428-780E1B7B59EA}" destId="{B62A651E-3241-4AB8-A5BD-71576ABD49EC}" srcOrd="0" destOrd="0" presId="urn:microsoft.com/office/officeart/2005/8/layout/venn2"/>
    <dgm:cxn modelId="{3E6D2425-E9CC-424E-9288-39214ED316D1}" type="presParOf" srcId="{E17D8FB1-0E44-4A96-8428-780E1B7B59EA}" destId="{8C3571C5-049A-4E21-904C-A55B06A6B5F9}" srcOrd="1" destOrd="0" presId="urn:microsoft.com/office/officeart/2005/8/layout/venn2"/>
    <dgm:cxn modelId="{E0D21465-2176-482E-948F-E5035D859023}" type="presParOf" srcId="{9D3D8DCF-9501-456E-955A-5D5DCE05BD8B}" destId="{63B39190-5FD1-4C54-9636-CD6C299B70B1}" srcOrd="1" destOrd="0" presId="urn:microsoft.com/office/officeart/2005/8/layout/venn2"/>
    <dgm:cxn modelId="{1055FD42-F9CF-471A-B2E5-208F2E7C2612}" type="presParOf" srcId="{63B39190-5FD1-4C54-9636-CD6C299B70B1}" destId="{92400823-E193-4D1E-BEC3-80CB8238849B}" srcOrd="0" destOrd="0" presId="urn:microsoft.com/office/officeart/2005/8/layout/venn2"/>
    <dgm:cxn modelId="{F2A59877-A708-4CFE-B1F5-EFC3C5F6D349}" type="presParOf" srcId="{63B39190-5FD1-4C54-9636-CD6C299B70B1}" destId="{06E4E4DF-AF8E-4B5E-A95C-0A68B339F87A}" srcOrd="1" destOrd="0" presId="urn:microsoft.com/office/officeart/2005/8/layout/venn2"/>
    <dgm:cxn modelId="{4E6BFD2B-0128-4521-BCC0-EEA58B441D80}" type="presParOf" srcId="{9D3D8DCF-9501-456E-955A-5D5DCE05BD8B}" destId="{FFE0DE43-6579-453E-891E-BE3AC95F867F}" srcOrd="2" destOrd="0" presId="urn:microsoft.com/office/officeart/2005/8/layout/venn2"/>
    <dgm:cxn modelId="{E7175E12-142D-4B44-91EA-C4D29CA3C2AA}" type="presParOf" srcId="{FFE0DE43-6579-453E-891E-BE3AC95F867F}" destId="{D739020A-89C7-4141-92A1-87B2CAE3C921}" srcOrd="0" destOrd="0" presId="urn:microsoft.com/office/officeart/2005/8/layout/venn2"/>
    <dgm:cxn modelId="{3990FF03-0019-49CD-92E8-87DC9F5EF283}" type="presParOf" srcId="{FFE0DE43-6579-453E-891E-BE3AC95F867F}" destId="{C32432BE-3406-41B6-A0B2-14C6A9DE0852}" srcOrd="1" destOrd="0" presId="urn:microsoft.com/office/officeart/2005/8/layout/venn2"/>
    <dgm:cxn modelId="{E296496A-F6F7-4220-AEEA-83047B8A7856}" type="presParOf" srcId="{9D3D8DCF-9501-456E-955A-5D5DCE05BD8B}" destId="{72106DA7-12B6-4DB0-8603-442CD7020E57}" srcOrd="3" destOrd="0" presId="urn:microsoft.com/office/officeart/2005/8/layout/venn2"/>
    <dgm:cxn modelId="{E2275375-4337-41CF-9BF2-BCF08AB4CF95}" type="presParOf" srcId="{72106DA7-12B6-4DB0-8603-442CD7020E57}" destId="{61262D93-B6DB-4818-B778-30F40945F03B}" srcOrd="0" destOrd="0" presId="urn:microsoft.com/office/officeart/2005/8/layout/venn2"/>
    <dgm:cxn modelId="{026535AD-86B3-4602-A7B3-B3681D9AE77A}" type="presParOf" srcId="{72106DA7-12B6-4DB0-8603-442CD7020E57}" destId="{B5DF6028-2D86-4D98-99DC-645F61C23D9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4521A-FC12-482B-BDAC-0D102DD3C9C1}">
      <dsp:nvSpPr>
        <dsp:cNvPr id="0" name=""/>
        <dsp:cNvSpPr/>
      </dsp:nvSpPr>
      <dsp:spPr>
        <a:xfrm>
          <a:off x="4093" y="143211"/>
          <a:ext cx="1861062" cy="49238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altLang="zh-TW" sz="1400" b="1" kern="1200" dirty="0">
              <a:solidFill>
                <a:sysClr val="window" lastClr="FFFFFF"/>
              </a:solidFill>
              <a:latin typeface="Arial" pitchFamily="34" charset="0"/>
              <a:ea typeface="新細明體"/>
              <a:cs typeface="Arial" pitchFamily="34" charset="0"/>
            </a:rPr>
            <a:t>Юу байгаа </a:t>
          </a:r>
          <a:r>
            <a:rPr lang="en-US" altLang="zh-TW" sz="1400" b="1" kern="1200" dirty="0">
              <a:solidFill>
                <a:sysClr val="window" lastClr="FFFFFF"/>
              </a:solidFill>
              <a:latin typeface="Arial" pitchFamily="34" charset="0"/>
              <a:ea typeface="新細明體"/>
              <a:cs typeface="Arial" pitchFamily="34" charset="0"/>
            </a:rPr>
            <a:t>(</a:t>
          </a:r>
          <a:r>
            <a:rPr lang="mn-MN" altLang="zh-TW" sz="1400" b="1" kern="1200" dirty="0">
              <a:solidFill>
                <a:sysClr val="window" lastClr="FFFFFF"/>
              </a:solidFill>
              <a:latin typeface="Arial" pitchFamily="34" charset="0"/>
              <a:ea typeface="新細明體"/>
              <a:cs typeface="Arial" pitchFamily="34" charset="0"/>
            </a:rPr>
            <a:t>одоо</a:t>
          </a:r>
          <a:r>
            <a:rPr lang="en-US" altLang="zh-TW" sz="1400" b="1" kern="1200" dirty="0">
              <a:solidFill>
                <a:sysClr val="window" lastClr="FFFFFF"/>
              </a:solidFill>
              <a:latin typeface="Arial" pitchFamily="34" charset="0"/>
              <a:ea typeface="新細明體"/>
              <a:cs typeface="Arial" pitchFamily="34" charset="0"/>
            </a:rPr>
            <a:t>)?</a:t>
          </a:r>
          <a:endParaRPr lang="zh-TW" altLang="en-US" sz="1400" b="1" kern="1200" dirty="0">
            <a:solidFill>
              <a:sysClr val="window" lastClr="FFFFFF"/>
            </a:solidFill>
            <a:latin typeface="Arial" pitchFamily="34" charset="0"/>
            <a:ea typeface="新細明體"/>
            <a:cs typeface="Arial" pitchFamily="34" charset="0"/>
          </a:endParaRPr>
        </a:p>
      </dsp:txBody>
      <dsp:txXfrm>
        <a:off x="13707" y="152825"/>
        <a:ext cx="1841834" cy="309028"/>
      </dsp:txXfrm>
    </dsp:sp>
    <dsp:sp modelId="{B3CF4159-CE81-4155-AE63-529A7DF88B67}">
      <dsp:nvSpPr>
        <dsp:cNvPr id="0" name=""/>
        <dsp:cNvSpPr/>
      </dsp:nvSpPr>
      <dsp:spPr>
        <a:xfrm>
          <a:off x="542906" y="558431"/>
          <a:ext cx="1861062" cy="64772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altLang="zh-TW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新細明體"/>
              <a:cs typeface="Arial" pitchFamily="34" charset="0"/>
            </a:rPr>
            <a:t>Хүрсэн үр дүн</a:t>
          </a:r>
          <a:endParaRPr lang="zh-TW" alt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新細明體"/>
            <a:cs typeface="Arial" pitchFamily="34" charset="0"/>
          </a:endParaRPr>
        </a:p>
      </dsp:txBody>
      <dsp:txXfrm>
        <a:off x="561877" y="577402"/>
        <a:ext cx="1823120" cy="609781"/>
      </dsp:txXfrm>
    </dsp:sp>
    <dsp:sp modelId="{E5907126-21CA-46C9-B41A-4D9C2BA966DA}">
      <dsp:nvSpPr>
        <dsp:cNvPr id="0" name=""/>
        <dsp:cNvSpPr/>
      </dsp:nvSpPr>
      <dsp:spPr>
        <a:xfrm rot="21599997">
          <a:off x="2147286" y="75662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>
            <a:solidFill>
              <a:sysClr val="window" lastClr="FFFFFF"/>
            </a:solidFill>
            <a:latin typeface="Arial" pitchFamily="34" charset="0"/>
            <a:ea typeface="新細明體"/>
            <a:cs typeface="Arial" pitchFamily="34" charset="0"/>
          </a:endParaRPr>
        </a:p>
      </dsp:txBody>
      <dsp:txXfrm>
        <a:off x="2147286" y="168332"/>
        <a:ext cx="459111" cy="278010"/>
      </dsp:txXfrm>
    </dsp:sp>
    <dsp:sp modelId="{6F32535B-F10E-4C65-BDB3-C665CFB2EF91}">
      <dsp:nvSpPr>
        <dsp:cNvPr id="0" name=""/>
        <dsp:cNvSpPr/>
      </dsp:nvSpPr>
      <dsp:spPr>
        <a:xfrm>
          <a:off x="2993677" y="143208"/>
          <a:ext cx="1861062" cy="49238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altLang="zh-TW" sz="1400" b="1" kern="1200" dirty="0">
              <a:solidFill>
                <a:sysClr val="window" lastClr="FFFFFF"/>
              </a:solidFill>
              <a:latin typeface="Arial" pitchFamily="34" charset="0"/>
              <a:ea typeface="新細明體"/>
              <a:cs typeface="Arial" pitchFamily="34" charset="0"/>
            </a:rPr>
            <a:t>Зөрүү</a:t>
          </a:r>
          <a:endParaRPr lang="zh-TW" altLang="en-US" sz="1400" b="1" kern="1200" dirty="0">
            <a:solidFill>
              <a:sysClr val="window" lastClr="FFFFFF"/>
            </a:solidFill>
            <a:latin typeface="Arial" pitchFamily="34" charset="0"/>
            <a:ea typeface="新細明體"/>
            <a:cs typeface="Arial" pitchFamily="34" charset="0"/>
          </a:endParaRPr>
        </a:p>
      </dsp:txBody>
      <dsp:txXfrm>
        <a:off x="3003291" y="152822"/>
        <a:ext cx="1841834" cy="309028"/>
      </dsp:txXfrm>
    </dsp:sp>
    <dsp:sp modelId="{642A445C-CD97-4F17-9C33-5DC9F2602A0F}">
      <dsp:nvSpPr>
        <dsp:cNvPr id="0" name=""/>
        <dsp:cNvSpPr/>
      </dsp:nvSpPr>
      <dsp:spPr>
        <a:xfrm>
          <a:off x="3614731" y="521477"/>
          <a:ext cx="1861062" cy="64773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altLang="zh-TW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新細明體"/>
              <a:cs typeface="Arial" pitchFamily="34" charset="0"/>
            </a:rPr>
            <a:t>Хэрэгцээ</a:t>
          </a:r>
          <a:endParaRPr lang="zh-TW" alt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新細明體"/>
            <a:cs typeface="Arial" pitchFamily="34" charset="0"/>
          </a:endParaRPr>
        </a:p>
      </dsp:txBody>
      <dsp:txXfrm>
        <a:off x="3633703" y="540449"/>
        <a:ext cx="1823118" cy="609791"/>
      </dsp:txXfrm>
    </dsp:sp>
    <dsp:sp modelId="{6F05161D-BCCD-42D2-BBD9-16D7A676994E}">
      <dsp:nvSpPr>
        <dsp:cNvPr id="0" name=""/>
        <dsp:cNvSpPr/>
      </dsp:nvSpPr>
      <dsp:spPr>
        <a:xfrm rot="67693">
          <a:off x="5136813" y="105432"/>
          <a:ext cx="598232" cy="463350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>
            <a:solidFill>
              <a:sysClr val="window" lastClr="FFFFFF"/>
            </a:solidFill>
            <a:latin typeface="Arial" pitchFamily="34" charset="0"/>
            <a:ea typeface="新細明體"/>
            <a:cs typeface="Arial" pitchFamily="34" charset="0"/>
          </a:endParaRPr>
        </a:p>
      </dsp:txBody>
      <dsp:txXfrm>
        <a:off x="5136826" y="196734"/>
        <a:ext cx="459227" cy="278010"/>
      </dsp:txXfrm>
    </dsp:sp>
    <dsp:sp modelId="{AF1E1E70-0893-4A9D-88B6-075D8CE8B848}">
      <dsp:nvSpPr>
        <dsp:cNvPr id="0" name=""/>
        <dsp:cNvSpPr/>
      </dsp:nvSpPr>
      <dsp:spPr>
        <a:xfrm>
          <a:off x="5983262" y="202084"/>
          <a:ext cx="1861062" cy="49238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altLang="zh-TW" sz="1400" b="1" kern="1200" dirty="0">
              <a:solidFill>
                <a:sysClr val="window" lastClr="FFFFFF"/>
              </a:solidFill>
              <a:latin typeface="Arial" pitchFamily="34" charset="0"/>
              <a:ea typeface="新細明體"/>
              <a:cs typeface="Arial" pitchFamily="34" charset="0"/>
            </a:rPr>
            <a:t>Юу байх ёстой</a:t>
          </a:r>
          <a:r>
            <a:rPr lang="en-US" altLang="zh-TW" sz="1400" b="1" kern="1200" dirty="0">
              <a:solidFill>
                <a:sysClr val="window" lastClr="FFFFFF"/>
              </a:solidFill>
              <a:latin typeface="Arial" pitchFamily="34" charset="0"/>
              <a:ea typeface="新細明體"/>
              <a:cs typeface="Arial" pitchFamily="34" charset="0"/>
            </a:rPr>
            <a:t>?</a:t>
          </a:r>
          <a:endParaRPr lang="zh-TW" altLang="en-US" sz="1400" b="1" kern="1200" dirty="0">
            <a:solidFill>
              <a:sysClr val="window" lastClr="FFFFFF"/>
            </a:solidFill>
            <a:latin typeface="Arial" pitchFamily="34" charset="0"/>
            <a:ea typeface="新細明體"/>
            <a:cs typeface="Arial" pitchFamily="34" charset="0"/>
          </a:endParaRPr>
        </a:p>
      </dsp:txBody>
      <dsp:txXfrm>
        <a:off x="5992876" y="211698"/>
        <a:ext cx="1841834" cy="309028"/>
      </dsp:txXfrm>
    </dsp:sp>
    <dsp:sp modelId="{C1310951-65C6-40BC-97CA-AE7DA57C21E2}">
      <dsp:nvSpPr>
        <dsp:cNvPr id="0" name=""/>
        <dsp:cNvSpPr/>
      </dsp:nvSpPr>
      <dsp:spPr>
        <a:xfrm>
          <a:off x="6368537" y="542919"/>
          <a:ext cx="1861062" cy="41223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altLang="zh-TW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新細明體"/>
              <a:cs typeface="Arial" pitchFamily="34" charset="0"/>
            </a:rPr>
            <a:t>Хүссэн үр дүн</a:t>
          </a:r>
          <a:endParaRPr lang="zh-TW" alt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新細明體"/>
            <a:cs typeface="Arial" pitchFamily="34" charset="0"/>
          </a:endParaRPr>
        </a:p>
      </dsp:txBody>
      <dsp:txXfrm>
        <a:off x="6380611" y="554993"/>
        <a:ext cx="1836914" cy="388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A651E-3241-4AB8-A5BD-71576ABD49EC}">
      <dsp:nvSpPr>
        <dsp:cNvPr id="0" name=""/>
        <dsp:cNvSpPr/>
      </dsp:nvSpPr>
      <dsp:spPr>
        <a:xfrm>
          <a:off x="128025" y="0"/>
          <a:ext cx="8251237" cy="5006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/>
            <a:t>Үндэсний болон орон нутгийн  дэмжлэг/ХА</a:t>
          </a:r>
          <a:endParaRPr lang="mn-MN" sz="1800" b="1" kern="1200" dirty="0"/>
        </a:p>
      </dsp:txBody>
      <dsp:txXfrm>
        <a:off x="3100120" y="250309"/>
        <a:ext cx="2307046" cy="750927"/>
      </dsp:txXfrm>
    </dsp:sp>
    <dsp:sp modelId="{92400823-E193-4D1E-BEC3-80CB8238849B}">
      <dsp:nvSpPr>
        <dsp:cNvPr id="0" name=""/>
        <dsp:cNvSpPr/>
      </dsp:nvSpPr>
      <dsp:spPr>
        <a:xfrm>
          <a:off x="953148" y="1001236"/>
          <a:ext cx="6600990" cy="40049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/>
            <a:t>Сургуулийн менежмент</a:t>
          </a:r>
          <a:endParaRPr lang="mn-MN" sz="1800" b="1" kern="1200" dirty="0"/>
        </a:p>
      </dsp:txBody>
      <dsp:txXfrm>
        <a:off x="3100120" y="1241532"/>
        <a:ext cx="2307046" cy="720890"/>
      </dsp:txXfrm>
    </dsp:sp>
    <dsp:sp modelId="{D739020A-89C7-4141-92A1-87B2CAE3C921}">
      <dsp:nvSpPr>
        <dsp:cNvPr id="0" name=""/>
        <dsp:cNvSpPr/>
      </dsp:nvSpPr>
      <dsp:spPr>
        <a:xfrm>
          <a:off x="1778272" y="2002472"/>
          <a:ext cx="4950742" cy="30037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/>
            <a:t>СХ, </a:t>
          </a:r>
          <a:r>
            <a:rPr lang="mn-MN" sz="1800" b="1" kern="1200" dirty="0" smtClean="0"/>
            <a:t>ССХ-ийг хэрэгжүүлэх үйл ажиллагаа/дэмжлэг</a:t>
          </a:r>
          <a:endParaRPr lang="mn-MN" sz="1800" b="1" kern="1200" dirty="0"/>
        </a:p>
      </dsp:txBody>
      <dsp:txXfrm>
        <a:off x="3100120" y="2227750"/>
        <a:ext cx="2307046" cy="675834"/>
      </dsp:txXfrm>
    </dsp:sp>
    <dsp:sp modelId="{61262D93-B6DB-4818-B778-30F40945F03B}">
      <dsp:nvSpPr>
        <dsp:cNvPr id="0" name=""/>
        <dsp:cNvSpPr/>
      </dsp:nvSpPr>
      <dsp:spPr>
        <a:xfrm>
          <a:off x="2603396" y="3003708"/>
          <a:ext cx="3300495" cy="2002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/>
            <a:t>Ангийн – хичээлийн </a:t>
          </a:r>
          <a:r>
            <a:rPr lang="mn-MN" sz="1800" b="1" kern="1200" dirty="0" smtClean="0"/>
            <a:t>үйл ажиллагаа</a:t>
          </a:r>
          <a:endParaRPr lang="mn-MN" sz="1800" b="1" kern="1200" dirty="0"/>
        </a:p>
      </dsp:txBody>
      <dsp:txXfrm>
        <a:off x="3086742" y="3504326"/>
        <a:ext cx="2333802" cy="1001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F1207-7166-49D5-9CE1-9301925A7923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8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978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C7774-E6ED-4950-8BDB-D108EE462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58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A644E7-2232-44D3-A46B-0FE6AAE41926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002E42-5D34-4928-9CB2-031D1B3C5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45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7B7EAD7-5684-4B8F-90ED-DE713719E502}" type="slidenum">
              <a:rPr lang="en-US" altLang="en-US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46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2E42-5D34-4928-9CB2-031D1B3C5D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8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7EB6-31F4-4A82-BA4A-0883D7AE7A50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0DA4-3210-461F-AD5E-5DF74DB5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0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7EB6-31F4-4A82-BA4A-0883D7AE7A50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0DA4-3210-461F-AD5E-5DF74DB5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7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7EB6-31F4-4A82-BA4A-0883D7AE7A50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0DA4-3210-461F-AD5E-5DF74DB5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0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7EB6-31F4-4A82-BA4A-0883D7AE7A50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0DA4-3210-461F-AD5E-5DF74DB5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8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7EB6-31F4-4A82-BA4A-0883D7AE7A50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0DA4-3210-461F-AD5E-5DF74DB5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9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7EB6-31F4-4A82-BA4A-0883D7AE7A50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0DA4-3210-461F-AD5E-5DF74DB5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7EB6-31F4-4A82-BA4A-0883D7AE7A50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0DA4-3210-461F-AD5E-5DF74DB5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8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7EB6-31F4-4A82-BA4A-0883D7AE7A50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0DA4-3210-461F-AD5E-5DF74DB5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2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7EB6-31F4-4A82-BA4A-0883D7AE7A50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0DA4-3210-461F-AD5E-5DF74DB5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1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7EB6-31F4-4A82-BA4A-0883D7AE7A50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0DA4-3210-461F-AD5E-5DF74DB5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2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7EB6-31F4-4A82-BA4A-0883D7AE7A50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0DA4-3210-461F-AD5E-5DF74DB5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17EB6-31F4-4A82-BA4A-0883D7AE7A50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F0DA4-3210-461F-AD5E-5DF74DB5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23601" t="13761" r="23898" b="32724"/>
          <a:stretch/>
        </p:blipFill>
        <p:spPr>
          <a:xfrm>
            <a:off x="2728780" y="2153262"/>
            <a:ext cx="3686438" cy="3177364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571999" y="5057576"/>
            <a:ext cx="3873500" cy="54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mn-MN" altLang="mn-MN" sz="2400" b="1" dirty="0" smtClean="0">
                <a:cs typeface="Arial" panose="020B0604020202020204" pitchFamily="34" charset="0"/>
              </a:rPr>
              <a:t>201</a:t>
            </a:r>
            <a:r>
              <a:rPr lang="en-US" altLang="mn-MN" sz="2400" b="1" dirty="0" smtClean="0">
                <a:cs typeface="Arial" panose="020B0604020202020204" pitchFamily="34" charset="0"/>
              </a:rPr>
              <a:t>9</a:t>
            </a:r>
            <a:r>
              <a:rPr lang="mn-MN" altLang="mn-MN" sz="2400" b="1" dirty="0" smtClean="0">
                <a:cs typeface="Arial" panose="020B0604020202020204" pitchFamily="34" charset="0"/>
              </a:rPr>
              <a:t> </a:t>
            </a:r>
            <a:r>
              <a:rPr lang="mn-MN" altLang="mn-MN" sz="2400" b="1" dirty="0">
                <a:cs typeface="Arial" panose="020B0604020202020204" pitchFamily="34" charset="0"/>
              </a:rPr>
              <a:t>оны  </a:t>
            </a:r>
            <a:r>
              <a:rPr lang="en-US" altLang="mn-MN" sz="2400" b="1" dirty="0" smtClean="0">
                <a:cs typeface="Arial" panose="020B0604020202020204" pitchFamily="34" charset="0"/>
              </a:rPr>
              <a:t>10</a:t>
            </a:r>
            <a:r>
              <a:rPr lang="mn-MN" altLang="mn-MN" sz="2400" b="1" dirty="0" smtClean="0">
                <a:cs typeface="Arial" panose="020B0604020202020204" pitchFamily="34" charset="0"/>
              </a:rPr>
              <a:t>.</a:t>
            </a:r>
            <a:r>
              <a:rPr lang="en-US" altLang="mn-MN" sz="2400" b="1" dirty="0" smtClean="0">
                <a:cs typeface="Arial" panose="020B0604020202020204" pitchFamily="34" charset="0"/>
              </a:rPr>
              <a:t>23</a:t>
            </a:r>
            <a:r>
              <a:rPr lang="mn-MN" altLang="mn-MN" sz="2400" b="1" dirty="0" smtClean="0">
                <a:cs typeface="Arial" panose="020B0604020202020204" pitchFamily="34" charset="0"/>
              </a:rPr>
              <a:t> </a:t>
            </a:r>
            <a:endParaRPr lang="en-US" altLang="mn-MN" sz="2400" b="1" dirty="0"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87624" y="1556792"/>
            <a:ext cx="74549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3200" b="1" dirty="0" smtClean="0"/>
              <a:t>“ЭХ НУТАГ, ӨВ СОЁЛОО ЭРХЭМЛЭН ДЭЭДЭЛЬЕ”</a:t>
            </a:r>
          </a:p>
          <a:p>
            <a:pPr algn="ctr">
              <a:defRPr/>
            </a:pPr>
            <a:endParaRPr lang="en-US" sz="3200" b="1" dirty="0" smtClean="0"/>
          </a:p>
          <a:p>
            <a:pPr algn="ctr">
              <a:defRPr/>
            </a:pPr>
            <a:r>
              <a:rPr lang="mn-MN" sz="2400" b="1" dirty="0" smtClean="0"/>
              <a:t>СУРГУУЛЬ, БОЛОВСРОЛЫН БАЙГУУЛЛАГЫН ОРОЛЦОО, ДЭМЖЛЭГ, ХАМТЫН </a:t>
            </a:r>
            <a:r>
              <a:rPr lang="mn-MN" sz="2400" b="1" dirty="0" smtClean="0"/>
              <a:t>АЖИЛЛАГАА –боломж, арга зам</a:t>
            </a:r>
            <a:endParaRPr lang="mn-MN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CBA321-36CB-43C1-B696-62921538D53E}"/>
              </a:ext>
            </a:extLst>
          </p:cNvPr>
          <p:cNvSpPr txBox="1"/>
          <p:nvPr/>
        </p:nvSpPr>
        <p:spPr>
          <a:xfrm>
            <a:off x="1763688" y="426130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800" dirty="0" smtClean="0"/>
              <a:t>У.ТУЯА </a:t>
            </a:r>
            <a:r>
              <a:rPr lang="en-US" sz="2800" dirty="0" smtClean="0"/>
              <a:t>(Ph.D.),</a:t>
            </a:r>
            <a:r>
              <a:rPr lang="mn-MN" sz="2800" dirty="0" smtClean="0"/>
              <a:t> Боловсролын хүрээлэн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11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533400" y="990600"/>
          <a:ext cx="8229600" cy="1328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149" name="Object 1"/>
          <p:cNvGraphicFramePr>
            <a:graphicFrameLocks noChangeAspect="1"/>
          </p:cNvGraphicFramePr>
          <p:nvPr/>
        </p:nvGraphicFramePr>
        <p:xfrm>
          <a:off x="457200" y="2647950"/>
          <a:ext cx="327660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Slide" r:id="rId8" imgW="4570530" imgH="3427400" progId="PowerPoint.Slide.12">
                  <p:embed/>
                </p:oleObj>
              </mc:Choice>
              <mc:Fallback>
                <p:oleObj name="Slide" r:id="rId8" imgW="4570530" imgH="3427400" progId="PowerPoint.Slide.12">
                  <p:embed/>
                  <p:pic>
                    <p:nvPicPr>
                      <p:cNvPr id="614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47950"/>
                        <a:ext cx="3276600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5400000">
            <a:off x="3163887" y="3694113"/>
            <a:ext cx="2970213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57600" y="51816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mn-MN" altLang="en-US" b="1" dirty="0"/>
              <a:t>АРГА ЗАМ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1791494" y="2399506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896894" y="2323306"/>
            <a:ext cx="685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" b="10353"/>
          <a:stretch>
            <a:fillRect/>
          </a:stretch>
        </p:blipFill>
        <p:spPr bwMode="auto">
          <a:xfrm>
            <a:off x="4932040" y="2743200"/>
            <a:ext cx="3970259" cy="187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1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133600" y="2286000"/>
            <a:ext cx="800219" cy="2736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mn-MN" sz="2000" b="1" dirty="0" smtClean="0">
                <a:solidFill>
                  <a:srgbClr val="FFFFE1"/>
                </a:solidFill>
                <a:latin typeface="Arial"/>
                <a:cs typeface="Arial" pitchFamily="34" charset="0"/>
              </a:rPr>
              <a:t>Үндэсний сургалтын хөтөлбөр</a:t>
            </a:r>
            <a:endParaRPr lang="en-US" sz="2000" b="1" dirty="0">
              <a:solidFill>
                <a:srgbClr val="FFFFE1"/>
              </a:solidFill>
              <a:latin typeface="Arial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2362200"/>
            <a:ext cx="800219" cy="2736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mn-MN" sz="2000" b="1" dirty="0" smtClean="0">
                <a:solidFill>
                  <a:srgbClr val="FFFFE1"/>
                </a:solidFill>
                <a:latin typeface="Arial"/>
                <a:cs typeface="Arial" pitchFamily="34" charset="0"/>
              </a:rPr>
              <a:t>Сургуулийн сургалтын хөтөлбөр</a:t>
            </a:r>
            <a:endParaRPr lang="en-US" sz="2000" b="1" dirty="0">
              <a:solidFill>
                <a:srgbClr val="FFFFE1"/>
              </a:solidFill>
              <a:latin typeface="Arial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0" y="2286000"/>
            <a:ext cx="800219" cy="2736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000" b="1" dirty="0" smtClean="0">
                <a:solidFill>
                  <a:srgbClr val="FFFFE1"/>
                </a:solidFill>
                <a:latin typeface="Arial"/>
                <a:cs typeface="Times New Roman" pitchFamily="18" charset="0"/>
              </a:rPr>
              <a:t>Сургуулийн бусад үйл ажллагаа</a:t>
            </a:r>
            <a:endParaRPr lang="en-US" sz="2000" b="1" dirty="0">
              <a:solidFill>
                <a:srgbClr val="FFFFE1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93850" y="1868488"/>
            <a:ext cx="7305675" cy="33813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FFFFE1"/>
                </a:solidFill>
                <a:latin typeface="Arial"/>
                <a:cs typeface="Times New Roman" pitchFamily="18" charset="0"/>
              </a:rPr>
              <a:t>	</a:t>
            </a:r>
            <a:r>
              <a:rPr lang="mn-MN" sz="1600" b="1" dirty="0">
                <a:solidFill>
                  <a:srgbClr val="FFFFE1"/>
                </a:solidFill>
                <a:latin typeface="Arial"/>
                <a:cs typeface="Arial" pitchFamily="34" charset="0"/>
              </a:rPr>
              <a:t>ХҮҮХЭД БҮРИЙН ХӨГЖИЛ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474788" y="547688"/>
            <a:ext cx="7524750" cy="1274762"/>
            <a:chOff x="929" y="345"/>
            <a:chExt cx="4740" cy="803"/>
          </a:xfrm>
        </p:grpSpPr>
        <p:sp>
          <p:nvSpPr>
            <p:cNvPr id="26" name="TextBox 25"/>
            <p:cNvSpPr txBox="1"/>
            <p:nvPr/>
          </p:nvSpPr>
          <p:spPr>
            <a:xfrm>
              <a:off x="1004" y="935"/>
              <a:ext cx="4602" cy="213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mn-MN" sz="1600" b="1" dirty="0">
                  <a:solidFill>
                    <a:srgbClr val="FFFFE1"/>
                  </a:solidFill>
                  <a:latin typeface="Arial"/>
                  <a:cs typeface="Times New Roman" pitchFamily="18" charset="0"/>
                </a:rPr>
                <a:t>ГЭР БҮЛ</a:t>
              </a:r>
              <a:endParaRPr lang="en-US" sz="1600" dirty="0">
                <a:solidFill>
                  <a:srgbClr val="FFFFE1"/>
                </a:solidFill>
                <a:latin typeface="Arial"/>
                <a:cs typeface="Times New Roman" pitchFamily="18" charset="0"/>
              </a:endParaRPr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929" y="345"/>
              <a:ext cx="4740" cy="58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mn-MN" sz="1600" b="1" dirty="0">
                  <a:solidFill>
                    <a:srgbClr val="FFFFE1"/>
                  </a:solidFill>
                </a:rPr>
                <a:t>НИЙГМИЙН САЙН САЙХАН</a:t>
              </a:r>
              <a:endParaRPr lang="en-US" sz="1600" b="1" dirty="0">
                <a:solidFill>
                  <a:srgbClr val="FFFFE1"/>
                </a:solidFill>
              </a:endParaRP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03350" y="5975350"/>
            <a:ext cx="7686675" cy="33813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mn-MN" altLang="en-US" sz="1600">
                <a:solidFill>
                  <a:srgbClr val="FFFFE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	</a:t>
            </a:r>
            <a:r>
              <a:rPr lang="mn-MN" altLang="en-US" sz="1600" b="1">
                <a:solidFill>
                  <a:srgbClr val="FFFFE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ҮНЭТ ЗҮЙЛС: Сургуулийн  Зорилго    Зорилт</a:t>
            </a:r>
            <a:endParaRPr lang="en-US" altLang="en-US" sz="1600" b="1">
              <a:solidFill>
                <a:srgbClr val="FFFFE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22438" y="5583238"/>
            <a:ext cx="7048500" cy="33813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1600" b="1" dirty="0">
                <a:solidFill>
                  <a:srgbClr val="FFFFE1"/>
                </a:solidFill>
                <a:latin typeface="Arial"/>
                <a:cs typeface="Arial" pitchFamily="34" charset="0"/>
              </a:rPr>
              <a:t>НӨӨЦ:  Сургуулийн </a:t>
            </a:r>
            <a:r>
              <a:rPr lang="en-US" sz="1600" b="1" dirty="0">
                <a:solidFill>
                  <a:srgbClr val="FFFFE1"/>
                </a:solidFill>
                <a:latin typeface="Arial"/>
                <a:cs typeface="Arial" pitchFamily="34" charset="0"/>
              </a:rPr>
              <a:t>(</a:t>
            </a:r>
            <a:r>
              <a:rPr lang="mn-MN" sz="1600" b="1" dirty="0">
                <a:solidFill>
                  <a:srgbClr val="FFFFE1"/>
                </a:solidFill>
                <a:latin typeface="Arial"/>
                <a:cs typeface="Arial" pitchFamily="34" charset="0"/>
              </a:rPr>
              <a:t>сургалт</a:t>
            </a:r>
            <a:r>
              <a:rPr lang="en-US" sz="1600" b="1" dirty="0">
                <a:solidFill>
                  <a:srgbClr val="FFFFE1"/>
                </a:solidFill>
                <a:latin typeface="Arial"/>
                <a:cs typeface="Arial" pitchFamily="34" charset="0"/>
              </a:rPr>
              <a:t>)</a:t>
            </a:r>
            <a:r>
              <a:rPr lang="mn-MN" sz="1600" b="1" dirty="0">
                <a:solidFill>
                  <a:srgbClr val="FFFFE1"/>
                </a:solidFill>
                <a:latin typeface="Arial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FFFFE1"/>
                </a:solidFill>
                <a:latin typeface="Arial"/>
                <a:cs typeface="Arial" pitchFamily="34" charset="0"/>
              </a:rPr>
              <a:t> </a:t>
            </a:r>
            <a:r>
              <a:rPr lang="mn-MN" sz="1600" b="1" dirty="0">
                <a:solidFill>
                  <a:srgbClr val="FFFFE1"/>
                </a:solidFill>
                <a:latin typeface="Arial"/>
                <a:cs typeface="Arial" pitchFamily="34" charset="0"/>
              </a:rPr>
              <a:t>хүний нөөц,  зохицуулалт, орчин </a:t>
            </a:r>
            <a:endParaRPr lang="en-US" sz="1600" b="1" dirty="0">
              <a:solidFill>
                <a:srgbClr val="FFFFE1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5488" y="5173663"/>
            <a:ext cx="6503987" cy="33813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1600" b="1" dirty="0">
                <a:solidFill>
                  <a:srgbClr val="FFFFE1"/>
                </a:solidFill>
                <a:latin typeface="Arial"/>
                <a:cs typeface="Arial" pitchFamily="34" charset="0"/>
              </a:rPr>
              <a:t>ТЕХНОЛОГИ: Сурах сургах арга, барил</a:t>
            </a:r>
            <a:endParaRPr lang="en-US" sz="1600" b="1" dirty="0">
              <a:solidFill>
                <a:srgbClr val="FFFFE1"/>
              </a:solidFill>
              <a:latin typeface="Arial"/>
              <a:cs typeface="Arial" pitchFamily="34" charset="0"/>
            </a:endParaRPr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285750" y="5181600"/>
            <a:ext cx="1044575" cy="30797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mn-MN" altLang="en-US" sz="1400" b="1">
                <a:solidFill>
                  <a:srgbClr val="FFFFE1"/>
                </a:solidFill>
                <a:latin typeface="Arial" panose="020B0604020202020204" pitchFamily="34" charset="0"/>
              </a:rPr>
              <a:t>ОРЦ</a:t>
            </a:r>
            <a:endParaRPr lang="en-US" altLang="en-US" sz="1400" b="1">
              <a:solidFill>
                <a:srgbClr val="FFFFE1"/>
              </a:solidFill>
              <a:latin typeface="Arial" panose="020B0604020202020204" pitchFamily="34" charset="0"/>
            </a:endParaRPr>
          </a:p>
        </p:txBody>
      </p:sp>
      <p:sp>
        <p:nvSpPr>
          <p:cNvPr id="85011" name="Text Box 19"/>
          <p:cNvSpPr txBox="1">
            <a:spLocks noChangeArrowheads="1"/>
          </p:cNvSpPr>
          <p:nvPr/>
        </p:nvSpPr>
        <p:spPr bwMode="auto">
          <a:xfrm>
            <a:off x="219075" y="2143125"/>
            <a:ext cx="1046163" cy="2643188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mn-MN" altLang="en-US" sz="1400" b="1" dirty="0">
                <a:solidFill>
                  <a:srgbClr val="FFFFE1"/>
                </a:solidFill>
                <a:latin typeface="Arial" panose="020B0604020202020204" pitchFamily="34" charset="0"/>
              </a:rPr>
              <a:t>ҮЙЛ АЖИЛЛАГАА</a:t>
            </a:r>
          </a:p>
          <a:p>
            <a:pPr algn="ctr"/>
            <a:r>
              <a:rPr lang="mn-MN" altLang="en-US" sz="1400" b="1" dirty="0">
                <a:solidFill>
                  <a:srgbClr val="FFFFE1"/>
                </a:solidFill>
                <a:latin typeface="Arial" panose="020B0604020202020204" pitchFamily="34" charset="0"/>
              </a:rPr>
              <a:t>Төлөвлөх, зохион байгуулах, манлайлах, үнэлэх</a:t>
            </a:r>
            <a:endParaRPr lang="en-US" altLang="en-US" sz="1400" b="1" dirty="0">
              <a:solidFill>
                <a:srgbClr val="FFFFE1"/>
              </a:solidFill>
              <a:latin typeface="Arial" panose="020B0604020202020204" pitchFamily="34" charset="0"/>
            </a:endParaRPr>
          </a:p>
        </p:txBody>
      </p:sp>
      <p:sp>
        <p:nvSpPr>
          <p:cNvPr id="85012" name="Text Box 20"/>
          <p:cNvSpPr txBox="1">
            <a:spLocks noChangeArrowheads="1"/>
          </p:cNvSpPr>
          <p:nvPr/>
        </p:nvSpPr>
        <p:spPr bwMode="auto">
          <a:xfrm>
            <a:off x="266700" y="966788"/>
            <a:ext cx="1008063" cy="86201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n-MN" altLang="en-US" sz="1400" b="1">
              <a:solidFill>
                <a:srgbClr val="FFFF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mn-MN" altLang="en-US" sz="1400" b="1">
                <a:solidFill>
                  <a:srgbClr val="FFFF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ГАРЦ</a:t>
            </a:r>
          </a:p>
          <a:p>
            <a:pPr algn="ctr">
              <a:spcBef>
                <a:spcPct val="50000"/>
              </a:spcBef>
            </a:pPr>
            <a:endParaRPr lang="en-US" altLang="en-US" sz="1400" b="1">
              <a:solidFill>
                <a:srgbClr val="FFFF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1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5" grpId="0" animBg="1"/>
      <p:bldP spid="16" grpId="0" animBg="1"/>
      <p:bldP spid="85008" grpId="0" animBg="1"/>
      <p:bldP spid="85011" grpId="0" animBg="1"/>
      <p:bldP spid="850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B5C5-C158-4B66-9207-997F77C44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2492896"/>
            <a:ext cx="6858178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n-MN" sz="2000" b="1" dirty="0"/>
              <a:t> </a:t>
            </a:r>
            <a:r>
              <a:rPr lang="mn-MN" sz="2000" b="1" dirty="0" smtClean="0"/>
              <a:t>ЗОРИЛГО: </a:t>
            </a:r>
            <a:r>
              <a:rPr lang="mn-MN" sz="2000" dirty="0" smtClean="0"/>
              <a:t>Сурагч </a:t>
            </a:r>
            <a:r>
              <a:rPr lang="mn-MN" sz="2000" dirty="0"/>
              <a:t>нь түүх, нийгмийн үйл явдал, үзэгдлийг танин мэдэх арга барилтай, </a:t>
            </a:r>
            <a:r>
              <a:rPr lang="mn-MN" sz="2000" b="1" dirty="0"/>
              <a:t>үндэсний бахархал, соёл, уламжлалаа дээдлэн өвлөж</a:t>
            </a:r>
            <a:r>
              <a:rPr lang="mn-MN" sz="2000" dirty="0"/>
              <a:t>, хүн төрөлхтний нийтлэг үнэт зүйлсийг хүндэтгэдэг иргэн болж төлөвшинө. </a:t>
            </a:r>
            <a:endParaRPr lang="en-US" sz="2000" dirty="0"/>
          </a:p>
          <a:p>
            <a:pPr marL="0" indent="0">
              <a:buNone/>
            </a:pPr>
            <a:r>
              <a:rPr lang="mn-MN" sz="2000" dirty="0"/>
              <a:t> </a:t>
            </a:r>
            <a:r>
              <a:rPr lang="en-US" sz="2000" b="1" dirty="0" smtClean="0"/>
              <a:t>ЗОРИЛТ </a:t>
            </a:r>
            <a:r>
              <a:rPr lang="en-US" sz="2000" b="1" dirty="0"/>
              <a:t>БА ХҮРЭХ ҮР </a:t>
            </a:r>
            <a:r>
              <a:rPr lang="en-US" sz="2000" b="1" dirty="0" smtClean="0"/>
              <a:t>ДҮН</a:t>
            </a:r>
            <a:r>
              <a:rPr lang="mn-MN" sz="2000" b="1" dirty="0" smtClean="0"/>
              <a:t>: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 </a:t>
            </a:r>
            <a:r>
              <a:rPr lang="en-US" sz="2000" dirty="0" err="1" smtClean="0"/>
              <a:t>Монгол</a:t>
            </a:r>
            <a:r>
              <a:rPr lang="en-US" sz="2000" dirty="0" smtClean="0"/>
              <a:t> </a:t>
            </a:r>
            <a:r>
              <a:rPr lang="en-US" sz="2000" dirty="0" err="1"/>
              <a:t>үндэсний</a:t>
            </a:r>
            <a:r>
              <a:rPr lang="en-US" sz="2000" dirty="0"/>
              <a:t> </a:t>
            </a:r>
            <a:r>
              <a:rPr lang="en-US" sz="2000" dirty="0" err="1"/>
              <a:t>нийтлэг</a:t>
            </a:r>
            <a:r>
              <a:rPr lang="en-US" sz="2000" dirty="0"/>
              <a:t> </a:t>
            </a:r>
            <a:r>
              <a:rPr lang="en-US" sz="2000" dirty="0" err="1"/>
              <a:t>адилсал</a:t>
            </a:r>
            <a:r>
              <a:rPr lang="en-US" sz="2000" dirty="0"/>
              <a:t> </a:t>
            </a:r>
            <a:r>
              <a:rPr lang="en-US" sz="2000" dirty="0" err="1"/>
              <a:t>болох</a:t>
            </a:r>
            <a:r>
              <a:rPr lang="en-US" sz="2000" dirty="0"/>
              <a:t> </a:t>
            </a:r>
            <a:r>
              <a:rPr lang="en-US" sz="2000" dirty="0" err="1"/>
              <a:t>эх</a:t>
            </a:r>
            <a:r>
              <a:rPr lang="en-US" sz="2000" dirty="0"/>
              <a:t> </a:t>
            </a:r>
            <a:r>
              <a:rPr lang="en-US" sz="2000" dirty="0" err="1"/>
              <a:t>хэл</a:t>
            </a:r>
            <a:r>
              <a:rPr lang="en-US" sz="2000" dirty="0"/>
              <a:t>, </a:t>
            </a:r>
            <a:r>
              <a:rPr lang="en-US" sz="2000" dirty="0" err="1"/>
              <a:t>урлаг</a:t>
            </a:r>
            <a:r>
              <a:rPr lang="en-US" sz="2000" dirty="0"/>
              <a:t> </a:t>
            </a:r>
            <a:r>
              <a:rPr lang="en-US" sz="2000" dirty="0" err="1"/>
              <a:t>соѐл</a:t>
            </a:r>
            <a:r>
              <a:rPr lang="en-US" sz="2000" dirty="0"/>
              <a:t>, </a:t>
            </a:r>
            <a:r>
              <a:rPr lang="en-US" sz="2000" b="1" dirty="0" err="1"/>
              <a:t>зан</a:t>
            </a:r>
            <a:r>
              <a:rPr lang="en-US" sz="2000" b="1" dirty="0"/>
              <a:t> </a:t>
            </a:r>
            <a:r>
              <a:rPr lang="en-US" sz="2000" b="1" dirty="0" err="1"/>
              <a:t>заншил</a:t>
            </a:r>
            <a:r>
              <a:rPr lang="en-US" sz="2000" b="1" dirty="0"/>
              <a:t>, </a:t>
            </a:r>
            <a:r>
              <a:rPr lang="en-US" sz="2000" b="1" dirty="0" err="1"/>
              <a:t>уламжлал</a:t>
            </a:r>
            <a:r>
              <a:rPr lang="en-US" sz="2000" b="1" dirty="0"/>
              <a:t>, </a:t>
            </a:r>
            <a:r>
              <a:rPr lang="en-US" sz="2000" b="1" dirty="0" err="1"/>
              <a:t>байгаль</a:t>
            </a:r>
            <a:r>
              <a:rPr lang="en-US" sz="2000" b="1" dirty="0"/>
              <a:t> </a:t>
            </a:r>
            <a:r>
              <a:rPr lang="en-US" sz="2000" b="1" dirty="0" err="1"/>
              <a:t>орчинтойгоо</a:t>
            </a:r>
            <a:r>
              <a:rPr lang="en-US" sz="2000" b="1" dirty="0"/>
              <a:t> </a:t>
            </a:r>
            <a:r>
              <a:rPr lang="en-US" sz="2000" b="1" dirty="0" err="1"/>
              <a:t>зохицон</a:t>
            </a:r>
            <a:r>
              <a:rPr lang="en-US" sz="2000" b="1" dirty="0"/>
              <a:t> </a:t>
            </a:r>
            <a:r>
              <a:rPr lang="en-US" sz="2000" b="1" dirty="0" err="1"/>
              <a:t>амьдрах</a:t>
            </a:r>
            <a:r>
              <a:rPr lang="en-US" sz="2000" b="1" dirty="0"/>
              <a:t> </a:t>
            </a:r>
            <a:r>
              <a:rPr lang="en-US" sz="2000" b="1" dirty="0" err="1"/>
              <a:t>мэдлэг</a:t>
            </a:r>
            <a:r>
              <a:rPr lang="en-US" sz="2000" b="1" dirty="0"/>
              <a:t> </a:t>
            </a:r>
            <a:r>
              <a:rPr lang="en-US" sz="2000" b="1" dirty="0" err="1"/>
              <a:t>ухаан</a:t>
            </a:r>
            <a:r>
              <a:rPr lang="en-US" sz="2000" b="1" dirty="0"/>
              <a:t> </a:t>
            </a:r>
            <a:r>
              <a:rPr lang="en-US" sz="2000" b="1" dirty="0" err="1"/>
              <a:t>шингэсэн</a:t>
            </a:r>
            <a:r>
              <a:rPr lang="en-US" sz="2000" b="1" dirty="0"/>
              <a:t> </a:t>
            </a:r>
            <a:r>
              <a:rPr lang="en-US" sz="2000" b="1" dirty="0" err="1"/>
              <a:t>нүүдлийн</a:t>
            </a:r>
            <a:r>
              <a:rPr lang="en-US" sz="2000" b="1" dirty="0"/>
              <a:t> </a:t>
            </a:r>
            <a:r>
              <a:rPr lang="en-US" sz="2000" b="1" dirty="0" err="1"/>
              <a:t>иргэншлийн</a:t>
            </a:r>
            <a:r>
              <a:rPr lang="en-US" sz="2000" b="1" dirty="0"/>
              <a:t> </a:t>
            </a:r>
            <a:r>
              <a:rPr lang="en-US" sz="2000" b="1" dirty="0" err="1"/>
              <a:t>үнэт</a:t>
            </a:r>
            <a:r>
              <a:rPr lang="en-US" sz="2000" b="1" dirty="0"/>
              <a:t> </a:t>
            </a:r>
            <a:r>
              <a:rPr lang="en-US" sz="2000" b="1" dirty="0" err="1"/>
              <a:t>зүйлээ</a:t>
            </a:r>
            <a:r>
              <a:rPr lang="en-US" sz="2000" b="1" dirty="0"/>
              <a:t> </a:t>
            </a:r>
            <a:r>
              <a:rPr lang="en-US" sz="2000" b="1" dirty="0" err="1"/>
              <a:t>өвлөх</a:t>
            </a:r>
            <a:r>
              <a:rPr lang="en-US" sz="2000" b="1" dirty="0"/>
              <a:t>, </a:t>
            </a:r>
            <a:r>
              <a:rPr lang="en-US" sz="2000" b="1" dirty="0" err="1"/>
              <a:t>өвлүүлэх</a:t>
            </a:r>
            <a:r>
              <a:rPr lang="en-US" sz="2000" b="1" dirty="0"/>
              <a:t> </a:t>
            </a:r>
            <a:r>
              <a:rPr lang="en-US" sz="2000" b="1" dirty="0" err="1"/>
              <a:t>арга</a:t>
            </a:r>
            <a:r>
              <a:rPr lang="en-US" sz="2000" b="1" dirty="0"/>
              <a:t> </a:t>
            </a:r>
            <a:r>
              <a:rPr lang="en-US" sz="2000" b="1" dirty="0" err="1"/>
              <a:t>ухаанд</a:t>
            </a:r>
            <a:r>
              <a:rPr lang="en-US" sz="2000" b="1" dirty="0"/>
              <a:t> </a:t>
            </a:r>
            <a:r>
              <a:rPr lang="en-US" sz="2000" b="1" dirty="0" err="1"/>
              <a:t>суралц</a:t>
            </a:r>
            <a:r>
              <a:rPr lang="mn-MN" sz="2000" b="1" dirty="0"/>
              <a:t>сан байна. </a:t>
            </a:r>
            <a:endParaRPr lang="mn-MN" sz="2000" b="1" dirty="0" smtClean="0"/>
          </a:p>
          <a:p>
            <a:pPr marL="0" indent="0" algn="r">
              <a:buNone/>
            </a:pPr>
            <a:r>
              <a:rPr lang="mn-MN" sz="2000" i="1" dirty="0"/>
              <a:t>Суурь боловсролын Түүх, нийгмийн ухааны сургалтын хөтөлбөр. 2014, 2019</a:t>
            </a:r>
          </a:p>
          <a:p>
            <a:pPr>
              <a:buFont typeface="Wingdings" panose="05000000000000000000" pitchFamily="2" charset="2"/>
              <a:buChar char="Ø"/>
            </a:pPr>
            <a:endParaRPr lang="mn-MN" sz="20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mn-MN" sz="20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1A4939-AD67-453D-A795-AD288EA8E666}"/>
              </a:ext>
            </a:extLst>
          </p:cNvPr>
          <p:cNvSpPr txBox="1">
            <a:spLocks/>
          </p:cNvSpPr>
          <p:nvPr/>
        </p:nvSpPr>
        <p:spPr>
          <a:xfrm>
            <a:off x="1806400" y="680935"/>
            <a:ext cx="6374008" cy="1595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mn-MN" sz="2000" b="1" dirty="0">
                <a:latin typeface="Calibri" panose="020F0502020204030204" pitchFamily="34" charset="0"/>
                <a:cs typeface="Calibri" panose="020F0502020204030204" pitchFamily="34" charset="0"/>
              </a:rPr>
              <a:t>Монгол Улсын Боловсролын тухай хууль:</a:t>
            </a:r>
          </a:p>
          <a:p>
            <a:pPr marL="0" indent="0" algn="ctr">
              <a:buFont typeface="Arial" pitchFamily="34" charset="0"/>
              <a:buNone/>
            </a:pPr>
            <a:r>
              <a:rPr lang="mn-MN" sz="2000" dirty="0">
                <a:latin typeface="Calibri" panose="020F0502020204030204" pitchFamily="34" charset="0"/>
                <a:cs typeface="Calibri" panose="020F0502020204030204" pitchFamily="34" charset="0"/>
              </a:rPr>
              <a:t>“хүмүүнлэг, ардчилсан, тасралтгүй, бүх нийтэд хүртээмжтэй байх бөгөөд үндэсний болон хүн төрөлхтөний соёл иргэншлийн үнэт зүйлс, </a:t>
            </a:r>
            <a:r>
              <a:rPr lang="mn-MN" sz="2000" b="1" dirty="0">
                <a:latin typeface="Calibri" panose="020F0502020204030204" pitchFamily="34" charset="0"/>
                <a:cs typeface="Calibri" panose="020F0502020204030204" pitchFamily="34" charset="0"/>
              </a:rPr>
              <a:t>дэвшилт өв уламжлал</a:t>
            </a:r>
            <a:r>
              <a:rPr lang="mn-MN" sz="2000" dirty="0">
                <a:latin typeface="Calibri" panose="020F0502020204030204" pitchFamily="34" charset="0"/>
                <a:cs typeface="Calibri" panose="020F0502020204030204" pitchFamily="34" charset="0"/>
              </a:rPr>
              <a:t>, шинжлэх ухаанд тулгуурлана” </a:t>
            </a:r>
          </a:p>
          <a:p>
            <a:pPr marL="0" indent="0" algn="ctr">
              <a:buFont typeface="Arial" pitchFamily="34" charset="0"/>
              <a:buNone/>
            </a:pPr>
            <a:r>
              <a:rPr lang="mn-M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mn-M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59127"/>
            <a:ext cx="800219" cy="2736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mn-MN" sz="2000" b="1" dirty="0" smtClean="0">
                <a:solidFill>
                  <a:srgbClr val="FFFFE1"/>
                </a:solidFill>
                <a:latin typeface="Arial"/>
                <a:cs typeface="Arial" pitchFamily="34" charset="0"/>
              </a:rPr>
              <a:t>Үндэсний сургалтын хөтөлбөр</a:t>
            </a:r>
            <a:endParaRPr lang="en-US" sz="2000" b="1" dirty="0">
              <a:solidFill>
                <a:srgbClr val="FFFFE1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8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1A4939-AD67-453D-A795-AD288EA8E666}"/>
              </a:ext>
            </a:extLst>
          </p:cNvPr>
          <p:cNvSpPr txBox="1">
            <a:spLocks/>
          </p:cNvSpPr>
          <p:nvPr/>
        </p:nvSpPr>
        <p:spPr>
          <a:xfrm>
            <a:off x="1763688" y="1002871"/>
            <a:ext cx="6336704" cy="5162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k-KZ" sz="2000" dirty="0"/>
              <a:t>Сургуульд суурилсан </a:t>
            </a:r>
            <a:r>
              <a:rPr lang="kk-KZ" sz="2000" b="1" dirty="0"/>
              <a:t>сургалтын үйл явц</a:t>
            </a:r>
            <a:r>
              <a:rPr lang="kk-KZ" sz="2000" dirty="0"/>
              <a:t>. </a:t>
            </a:r>
            <a:endParaRPr lang="en-US" sz="2000" dirty="0"/>
          </a:p>
          <a:p>
            <a:pPr lvl="0"/>
            <a:r>
              <a:rPr lang="kk-KZ" sz="2000" dirty="0"/>
              <a:t>Сургуулийн сургалтын хөтөлбөрийг </a:t>
            </a:r>
            <a:r>
              <a:rPr lang="kk-KZ" sz="2000" b="1" dirty="0"/>
              <a:t>сургууль дээр төвлөрөн боловсруулж, хэрэгжүүлдэг боловч нийгмийн хүрээг</a:t>
            </a:r>
            <a:r>
              <a:rPr lang="kk-KZ" sz="2000" dirty="0"/>
              <a:t> хамардаг. </a:t>
            </a:r>
            <a:endParaRPr lang="en-US" sz="2000" dirty="0"/>
          </a:p>
          <a:p>
            <a:pPr lvl="0"/>
            <a:r>
              <a:rPr lang="en-US" sz="2000" dirty="0" err="1"/>
              <a:t>Сургуулийн</a:t>
            </a:r>
            <a:r>
              <a:rPr lang="en-US" sz="2000" dirty="0"/>
              <a:t> </a:t>
            </a:r>
            <a:r>
              <a:rPr lang="en-US" sz="2000" dirty="0" err="1"/>
              <a:t>хөтөлбөр</a:t>
            </a:r>
            <a:r>
              <a:rPr lang="en-US" sz="2000" dirty="0"/>
              <a:t> </a:t>
            </a:r>
            <a:r>
              <a:rPr lang="en-US" sz="2000" dirty="0" err="1"/>
              <a:t>боловсруулах</a:t>
            </a:r>
            <a:r>
              <a:rPr lang="en-US" sz="2000" dirty="0"/>
              <a:t> </a:t>
            </a:r>
            <a:r>
              <a:rPr lang="en-US" sz="2000" dirty="0" err="1"/>
              <a:t>нь</a:t>
            </a:r>
            <a:r>
              <a:rPr lang="en-US" sz="2000" dirty="0"/>
              <a:t> “</a:t>
            </a:r>
            <a:r>
              <a:rPr lang="en-US" sz="2000" dirty="0" err="1"/>
              <a:t>доод</a:t>
            </a:r>
            <a:r>
              <a:rPr lang="en-US" sz="2000" dirty="0"/>
              <a:t> </a:t>
            </a:r>
            <a:r>
              <a:rPr lang="en-US" sz="2000" dirty="0" err="1"/>
              <a:t>түвшин</a:t>
            </a:r>
            <a:r>
              <a:rPr lang="en-US" sz="2000" dirty="0"/>
              <a:t>”-</a:t>
            </a:r>
            <a:r>
              <a:rPr lang="en-US" sz="2000" dirty="0" err="1"/>
              <a:t>ээс</a:t>
            </a:r>
            <a:r>
              <a:rPr lang="en-US" sz="2000" dirty="0"/>
              <a:t> </a:t>
            </a:r>
            <a:r>
              <a:rPr lang="en-US" sz="2000" dirty="0" err="1"/>
              <a:t>эхлэн</a:t>
            </a:r>
            <a:r>
              <a:rPr lang="en-US" sz="2000" dirty="0"/>
              <a:t> </a:t>
            </a:r>
            <a:r>
              <a:rPr lang="en-US" sz="2000" b="1" dirty="0"/>
              <a:t>“</a:t>
            </a:r>
            <a:r>
              <a:rPr lang="en-US" sz="2000" b="1" dirty="0" err="1"/>
              <a:t>оролцоо</a:t>
            </a:r>
            <a:r>
              <a:rPr lang="en-US" sz="2000" b="1" dirty="0"/>
              <a:t>”</a:t>
            </a:r>
            <a:r>
              <a:rPr lang="en-US" sz="2000" dirty="0"/>
              <a:t>-</a:t>
            </a:r>
            <a:r>
              <a:rPr lang="en-US" sz="2000" dirty="0" err="1"/>
              <a:t>нд</a:t>
            </a:r>
            <a:r>
              <a:rPr lang="en-US" sz="2000" dirty="0"/>
              <a:t> </a:t>
            </a:r>
            <a:r>
              <a:rPr lang="en-US" sz="2000" dirty="0" err="1" smtClean="0"/>
              <a:t>тулгуурладаг</a:t>
            </a:r>
            <a:r>
              <a:rPr lang="en-US" sz="2000" dirty="0" smtClean="0"/>
              <a:t>.</a:t>
            </a:r>
            <a:endParaRPr lang="mn-MN" sz="2000" dirty="0" smtClean="0"/>
          </a:p>
          <a:p>
            <a:r>
              <a:rPr lang="mn-MN" sz="2000" b="1" dirty="0"/>
              <a:t>Орон нутаг, сургууль, сурагч нэг бүрийн онцлог, хэрэгцээг </a:t>
            </a:r>
            <a:r>
              <a:rPr lang="mn-MN" sz="2000" dirty="0"/>
              <a:t>хангах боломжтой. </a:t>
            </a:r>
          </a:p>
          <a:p>
            <a:r>
              <a:rPr lang="mn-MN" sz="2000" b="1" dirty="0"/>
              <a:t>Орон нутгийн өвөрмөц орчинд түүний нөөц болон онцлогийг давуу тал</a:t>
            </a:r>
            <a:r>
              <a:rPr lang="mn-MN" sz="2000" dirty="0"/>
              <a:t> болгон ашиглах боломж олгодог.</a:t>
            </a:r>
          </a:p>
          <a:p>
            <a:r>
              <a:rPr lang="mn-MN" sz="2000" dirty="0"/>
              <a:t>Сурагчдын хэрэгцээг зөвхөн анги, танхимд явагддаг сургалтаас гадна </a:t>
            </a:r>
            <a:r>
              <a:rPr lang="mn-MN" sz="2000" b="1" dirty="0"/>
              <a:t>өөр арга хэлбэр, үйл ажиллагаагаар </a:t>
            </a:r>
            <a:r>
              <a:rPr lang="mn-MN" sz="2000" dirty="0"/>
              <a:t>дамжуулан хангахад сургуулийн хөтөлбөр тусалдаг.</a:t>
            </a:r>
          </a:p>
          <a:p>
            <a:pPr marL="0" lv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pPr marL="0" indent="0" algn="ctr">
              <a:buFont typeface="Arial" pitchFamily="34" charset="0"/>
              <a:buNone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mn-M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232" y="512980"/>
            <a:ext cx="800219" cy="2736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mn-MN" sz="2000" b="1" dirty="0" smtClean="0">
                <a:solidFill>
                  <a:srgbClr val="FFFFE1"/>
                </a:solidFill>
                <a:latin typeface="Arial"/>
                <a:cs typeface="Arial" pitchFamily="34" charset="0"/>
              </a:rPr>
              <a:t>Сургуулийн сургалтын хөтөлбөр</a:t>
            </a:r>
            <a:endParaRPr lang="en-US" sz="2000" b="1" dirty="0">
              <a:solidFill>
                <a:srgbClr val="FFFFE1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6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268760"/>
            <a:ext cx="5544616" cy="2664144"/>
          </a:xfrm>
        </p:spPr>
        <p:txBody>
          <a:bodyPr>
            <a:noAutofit/>
          </a:bodyPr>
          <a:lstStyle/>
          <a:p>
            <a:r>
              <a:rPr lang="mn-MN" sz="2000" dirty="0"/>
              <a:t>Аялал, </a:t>
            </a:r>
            <a:r>
              <a:rPr lang="mn-MN" sz="2000" dirty="0" smtClean="0"/>
              <a:t>экскурс -8</a:t>
            </a:r>
            <a:endParaRPr lang="mn-MN" sz="2000" dirty="0"/>
          </a:p>
          <a:p>
            <a:r>
              <a:rPr lang="mn-MN" sz="2000" dirty="0" smtClean="0"/>
              <a:t>Иргэний нийгмийн болон төрийн бусад байгууллагатай хийх арга хэмжээ - 10</a:t>
            </a:r>
          </a:p>
          <a:p>
            <a:r>
              <a:rPr lang="mn-MN" sz="2000" dirty="0" smtClean="0"/>
              <a:t>Эцэг, эхийн зүгээс зохион байгуулах үйл ажиллагаа – 1 - 4</a:t>
            </a:r>
          </a:p>
          <a:p>
            <a:r>
              <a:rPr lang="mn-MN" sz="2000" dirty="0" smtClean="0"/>
              <a:t>Эцэг, эхэд зориулсан үйл ажиллагаа – 1 – 4</a:t>
            </a:r>
          </a:p>
          <a:p>
            <a:r>
              <a:rPr lang="mn-MN" sz="2000" dirty="0" smtClean="0"/>
              <a:t>Соёл </a:t>
            </a:r>
            <a:r>
              <a:rPr lang="mn-MN" sz="2000" dirty="0"/>
              <a:t>урлагийн арга хэмжээ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620688"/>
            <a:ext cx="800219" cy="2736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000" b="1" dirty="0" smtClean="0">
                <a:solidFill>
                  <a:srgbClr val="FFFFE1"/>
                </a:solidFill>
                <a:latin typeface="Arial"/>
                <a:cs typeface="Times New Roman" pitchFamily="18" charset="0"/>
              </a:rPr>
              <a:t>Сургуулийн бусад үйл ажллагаа</a:t>
            </a:r>
            <a:endParaRPr lang="en-US" sz="2000" b="1" dirty="0">
              <a:solidFill>
                <a:srgbClr val="FFFFE1"/>
              </a:solidFill>
              <a:latin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49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7584" y="5085184"/>
            <a:ext cx="7686675" cy="33813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mn-MN" altLang="en-US" sz="1600" dirty="0">
                <a:solidFill>
                  <a:srgbClr val="FFFFE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	</a:t>
            </a:r>
            <a:r>
              <a:rPr lang="mn-MN" altLang="en-US" sz="1600" b="1" dirty="0">
                <a:solidFill>
                  <a:srgbClr val="FFFFE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ҮНЭТ ЗҮЙЛС: Сургуулийн  Зорилго    Зорилт</a:t>
            </a:r>
            <a:endParaRPr lang="en-US" altLang="en-US" sz="1600" b="1" dirty="0">
              <a:solidFill>
                <a:srgbClr val="FFFFE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175" y="2660044"/>
            <a:ext cx="7048500" cy="33813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1600" b="1" dirty="0">
                <a:solidFill>
                  <a:srgbClr val="FFFFE1"/>
                </a:solidFill>
                <a:latin typeface="Arial"/>
                <a:cs typeface="Arial" pitchFamily="34" charset="0"/>
              </a:rPr>
              <a:t>НӨӨЦ:  Сургуулийн </a:t>
            </a:r>
            <a:r>
              <a:rPr lang="en-US" sz="1600" b="1" dirty="0">
                <a:solidFill>
                  <a:srgbClr val="FFFFE1"/>
                </a:solidFill>
                <a:latin typeface="Arial"/>
                <a:cs typeface="Arial" pitchFamily="34" charset="0"/>
              </a:rPr>
              <a:t>(</a:t>
            </a:r>
            <a:r>
              <a:rPr lang="mn-MN" sz="1600" b="1" dirty="0">
                <a:solidFill>
                  <a:srgbClr val="FFFFE1"/>
                </a:solidFill>
                <a:latin typeface="Arial"/>
                <a:cs typeface="Arial" pitchFamily="34" charset="0"/>
              </a:rPr>
              <a:t>сургалт</a:t>
            </a:r>
            <a:r>
              <a:rPr lang="en-US" sz="1600" b="1" dirty="0">
                <a:solidFill>
                  <a:srgbClr val="FFFFE1"/>
                </a:solidFill>
                <a:latin typeface="Arial"/>
                <a:cs typeface="Arial" pitchFamily="34" charset="0"/>
              </a:rPr>
              <a:t>)</a:t>
            </a:r>
            <a:r>
              <a:rPr lang="mn-MN" sz="1600" b="1" dirty="0">
                <a:solidFill>
                  <a:srgbClr val="FFFFE1"/>
                </a:solidFill>
                <a:latin typeface="Arial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FFFFE1"/>
                </a:solidFill>
                <a:latin typeface="Arial"/>
                <a:cs typeface="Arial" pitchFamily="34" charset="0"/>
              </a:rPr>
              <a:t> </a:t>
            </a:r>
            <a:r>
              <a:rPr lang="mn-MN" sz="1600" b="1" dirty="0">
                <a:solidFill>
                  <a:srgbClr val="FFFFE1"/>
                </a:solidFill>
                <a:latin typeface="Arial"/>
                <a:cs typeface="Arial" pitchFamily="34" charset="0"/>
              </a:rPr>
              <a:t>хүний нөөц,  зохицуулалт, орчин </a:t>
            </a:r>
            <a:endParaRPr lang="en-US" sz="1600" b="1" dirty="0">
              <a:solidFill>
                <a:srgbClr val="FFFFE1"/>
              </a:solidFill>
              <a:latin typeface="Arial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7871" y="472243"/>
            <a:ext cx="6503987" cy="33813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1600" b="1" dirty="0">
                <a:solidFill>
                  <a:srgbClr val="FFFFE1"/>
                </a:solidFill>
                <a:latin typeface="Arial"/>
                <a:cs typeface="Arial" pitchFamily="34" charset="0"/>
              </a:rPr>
              <a:t>ТЕХНОЛОГИ: Сурах сургах арга, барил</a:t>
            </a:r>
            <a:endParaRPr lang="en-US" sz="1600" b="1" dirty="0">
              <a:solidFill>
                <a:srgbClr val="FFFFE1"/>
              </a:solidFill>
              <a:latin typeface="Arial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59632" y="943319"/>
            <a:ext cx="7029531" cy="1584176"/>
          </a:xfrm>
        </p:spPr>
        <p:txBody>
          <a:bodyPr>
            <a:noAutofit/>
          </a:bodyPr>
          <a:lstStyle/>
          <a:p>
            <a:r>
              <a:rPr lang="mn-MN" sz="2000" dirty="0" smtClean="0"/>
              <a:t>Сурагчийн суралцахуйг дэмжих: идэвхтэй, бүтээлч оролцооны аргыг хэрэглэх </a:t>
            </a:r>
          </a:p>
          <a:p>
            <a:r>
              <a:rPr lang="mn-MN" sz="2000" dirty="0" smtClean="0"/>
              <a:t>Сурагчийн </a:t>
            </a:r>
            <a:r>
              <a:rPr lang="mn-MN" sz="2000" dirty="0"/>
              <a:t>хэрэгцээ, сонирхол болон бусад зүйлд </a:t>
            </a:r>
            <a:r>
              <a:rPr lang="en-US" sz="2000" dirty="0"/>
              <a:t>(</a:t>
            </a:r>
            <a:r>
              <a:rPr lang="mn-MN" sz="2000" dirty="0"/>
              <a:t>ялгаатай байдалд нийцсэн хүртээмжтэй</a:t>
            </a:r>
            <a:r>
              <a:rPr lang="en-US" sz="2000" dirty="0"/>
              <a:t>)</a:t>
            </a:r>
            <a:r>
              <a:rPr lang="mn-MN" sz="2000" dirty="0"/>
              <a:t> </a:t>
            </a:r>
            <a:r>
              <a:rPr lang="mn-MN" sz="2000" dirty="0" smtClean="0"/>
              <a:t>нийцсэн олон янзын арга хэлбэрийг ашиглах </a:t>
            </a:r>
            <a:endParaRPr lang="mn-MN" sz="2000" dirty="0"/>
          </a:p>
          <a:p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32175" y="2998180"/>
            <a:ext cx="7029531" cy="1738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2000" dirty="0" smtClean="0"/>
              <a:t>Сургуулийн орчинд аяныг зохион байгуулахад оролцох, зохион байгуулах хүний нөөц, бэлэн байдал </a:t>
            </a:r>
          </a:p>
          <a:p>
            <a:r>
              <a:rPr lang="mn-MN" sz="2000" dirty="0" smtClean="0"/>
              <a:t>Сургуулийн сургалт, үйл ажиллагааны төлөвлөлт/менежмент</a:t>
            </a:r>
          </a:p>
          <a:p>
            <a:r>
              <a:rPr lang="mn-MN" sz="2000" dirty="0" smtClean="0"/>
              <a:t>Сургалт, үйл ажиллагаанд ашиглах хэрэглэгдэхүүн түүнийг боловсруулах, хэрэглэх хүсэл зориг, мэдлэг, чадвар</a:t>
            </a:r>
          </a:p>
          <a:p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07736" y="5542213"/>
            <a:ext cx="7029531" cy="825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2000" dirty="0" smtClean="0"/>
              <a:t>Сургуулийн эрхэм зорилго, зорилтод эх нутгаа эрхэмлэн дээдлэх үзэл санааг тусгах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673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uild="p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mn-MN" sz="4000" b="1" dirty="0" smtClean="0">
                <a:latin typeface="+mn-lt"/>
              </a:rPr>
              <a:t>Дүгнэлт</a:t>
            </a:r>
            <a:endParaRPr lang="mn-MN" sz="4000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731391"/>
              </p:ext>
            </p:extLst>
          </p:nvPr>
        </p:nvGraphicFramePr>
        <p:xfrm>
          <a:off x="457200" y="1417638"/>
          <a:ext cx="8507288" cy="500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>
            <a:off x="4466828" y="3390156"/>
            <a:ext cx="2667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2087960" y="3430310"/>
            <a:ext cx="2667000" cy="3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55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3514725" y="2455119"/>
            <a:ext cx="2114550" cy="403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2000" b="1" dirty="0">
                <a:latin typeface="Tahoma" pitchFamily="34" charset="0"/>
                <a:cs typeface="Tahoma" pitchFamily="34" charset="0"/>
              </a:rPr>
              <a:t>БАЯРЛАЛАА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Placeholder 6" descr="write_compla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046" y="2132856"/>
            <a:ext cx="6286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97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397</Words>
  <Application>Microsoft Office PowerPoint</Application>
  <PresentationFormat>On-screen Show (4:3)</PresentationFormat>
  <Paragraphs>66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新細明體</vt:lpstr>
      <vt:lpstr>Arial</vt:lpstr>
      <vt:lpstr>Calibri</vt:lpstr>
      <vt:lpstr>Tahoma</vt:lpstr>
      <vt:lpstr>Times New Roman</vt:lpstr>
      <vt:lpstr>Wingdings</vt:lpstr>
      <vt:lpstr>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Дүгнэлт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ҮНДЭСНИЙ ЦӨӨНХ БОЛОН ГАДААД ДАХЬ МОНГОЛ ХҮҮХДИЙН БОЛОВСРОЛЫН СУДАЛГААНЫ СЕКТОР  ХАГАС ЖИЛИЙН АЖЛЫН ТАЙЛАН)</dc:title>
  <dc:creator>asus</dc:creator>
  <cp:lastModifiedBy>user</cp:lastModifiedBy>
  <cp:revision>106</cp:revision>
  <cp:lastPrinted>2019-10-23T00:47:09Z</cp:lastPrinted>
  <dcterms:created xsi:type="dcterms:W3CDTF">2018-05-22T05:40:18Z</dcterms:created>
  <dcterms:modified xsi:type="dcterms:W3CDTF">2019-10-23T00:56:28Z</dcterms:modified>
</cp:coreProperties>
</file>