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7" r:id="rId3"/>
    <p:sldId id="257" r:id="rId4"/>
    <p:sldId id="259" r:id="rId5"/>
    <p:sldId id="261" r:id="rId6"/>
    <p:sldId id="265" r:id="rId7"/>
    <p:sldId id="266" r:id="rId8"/>
    <p:sldId id="268" r:id="rId9"/>
    <p:sldId id="270" r:id="rId10"/>
    <p:sldId id="272" r:id="rId11"/>
    <p:sldId id="274" r:id="rId12"/>
    <p:sldId id="276" r:id="rId13"/>
    <p:sldId id="278" r:id="rId14"/>
    <p:sldId id="279" r:id="rId15"/>
    <p:sldId id="280" r:id="rId16"/>
    <p:sldId id="281" r:id="rId17"/>
    <p:sldId id="282" r:id="rId18"/>
    <p:sldId id="287" r:id="rId19"/>
    <p:sldId id="284" r:id="rId20"/>
    <p:sldId id="286" r:id="rId21"/>
    <p:sldId id="288" r:id="rId22"/>
    <p:sldId id="289" r:id="rId23"/>
    <p:sldId id="291" r:id="rId24"/>
    <p:sldId id="292" r:id="rId25"/>
    <p:sldId id="293" r:id="rId26"/>
    <p:sldId id="294"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1D2BC-C45F-42AD-896F-92EF6CB93940}" type="doc">
      <dgm:prSet loTypeId="urn:microsoft.com/office/officeart/2005/8/layout/process1" loCatId="process" qsTypeId="urn:microsoft.com/office/officeart/2005/8/quickstyle/3d1" qsCatId="3D" csTypeId="urn:microsoft.com/office/officeart/2005/8/colors/colorful1" csCatId="colorful" phldr="1"/>
      <dgm:spPr/>
      <dgm:t>
        <a:bodyPr/>
        <a:lstStyle/>
        <a:p>
          <a:endParaRPr lang="en-US"/>
        </a:p>
      </dgm:t>
    </dgm:pt>
    <dgm:pt modelId="{3FDBEA04-9B86-4170-B8E6-0400EBD7A1DC}">
      <dgm:prSet phldrT="[Text]"/>
      <dgm:spPr/>
      <dgm:t>
        <a:bodyPr/>
        <a:lstStyle/>
        <a:p>
          <a:r>
            <a:rPr lang="mn-MN">
              <a:solidFill>
                <a:schemeClr val="tx1"/>
              </a:solidFill>
            </a:rPr>
            <a:t>Сумын бүртгэл мэдээллийн сан</a:t>
          </a:r>
          <a:endParaRPr lang="en-US">
            <a:solidFill>
              <a:schemeClr val="tx1"/>
            </a:solidFill>
          </a:endParaRPr>
        </a:p>
        <a:p>
          <a:r>
            <a:rPr lang="en-US">
              <a:solidFill>
                <a:schemeClr val="tx1"/>
              </a:solidFill>
            </a:rPr>
            <a:t>(2010-2016)</a:t>
          </a:r>
          <a:endParaRPr lang="en-US" dirty="0">
            <a:solidFill>
              <a:schemeClr val="tx1"/>
            </a:solidFill>
          </a:endParaRPr>
        </a:p>
      </dgm:t>
    </dgm:pt>
    <dgm:pt modelId="{E900CEEA-76AB-4A55-8634-0C2986E322F3}" type="parTrans" cxnId="{A364AC30-4E6B-4C84-99DC-A474ADB4C25C}">
      <dgm:prSet/>
      <dgm:spPr/>
      <dgm:t>
        <a:bodyPr/>
        <a:lstStyle/>
        <a:p>
          <a:endParaRPr lang="en-US"/>
        </a:p>
      </dgm:t>
    </dgm:pt>
    <dgm:pt modelId="{034DCB18-8507-4AA1-A320-AC4BE1635891}" type="sibTrans" cxnId="{A364AC30-4E6B-4C84-99DC-A474ADB4C25C}">
      <dgm:prSet/>
      <dgm:spPr/>
      <dgm:t>
        <a:bodyPr/>
        <a:lstStyle/>
        <a:p>
          <a:endParaRPr lang="en-US"/>
        </a:p>
      </dgm:t>
    </dgm:pt>
    <dgm:pt modelId="{A99467A6-F9A0-4B24-B4BC-7A3EE6E70D85}">
      <dgm:prSet phldrT="[Text]"/>
      <dgm:spPr/>
      <dgm:t>
        <a:bodyPr/>
        <a:lstStyle/>
        <a:p>
          <a:r>
            <a:rPr lang="mn-MN" dirty="0">
              <a:solidFill>
                <a:schemeClr val="tx1"/>
              </a:solidFill>
            </a:rPr>
            <a:t>Соёлын өвийн төвийн Улсын нэгдсэн бүртгэл мэдээллийн сан</a:t>
          </a:r>
          <a:endParaRPr lang="en-US" dirty="0">
            <a:solidFill>
              <a:schemeClr val="tx1"/>
            </a:solidFill>
          </a:endParaRPr>
        </a:p>
        <a:p>
          <a:r>
            <a:rPr lang="en-US" dirty="0">
              <a:solidFill>
                <a:schemeClr val="tx1"/>
              </a:solidFill>
            </a:rPr>
            <a:t>(2010-2016)</a:t>
          </a:r>
        </a:p>
      </dgm:t>
    </dgm:pt>
    <dgm:pt modelId="{27BD4794-2B47-41F7-8CC9-E70A893E2791}" type="parTrans" cxnId="{0DDEDFF9-033B-42FE-8BF4-D89F3A85412D}">
      <dgm:prSet/>
      <dgm:spPr/>
      <dgm:t>
        <a:bodyPr/>
        <a:lstStyle/>
        <a:p>
          <a:endParaRPr lang="en-US"/>
        </a:p>
      </dgm:t>
    </dgm:pt>
    <dgm:pt modelId="{C1BE1487-D155-4588-8368-573E5D567BB2}" type="sibTrans" cxnId="{0DDEDFF9-033B-42FE-8BF4-D89F3A85412D}">
      <dgm:prSet/>
      <dgm:spPr/>
      <dgm:t>
        <a:bodyPr/>
        <a:lstStyle/>
        <a:p>
          <a:endParaRPr lang="en-US"/>
        </a:p>
      </dgm:t>
    </dgm:pt>
    <dgm:pt modelId="{F8757205-6681-4FAB-9B73-C9DBBB59EF11}">
      <dgm:prSet/>
      <dgm:spPr/>
      <dgm:t>
        <a:bodyPr/>
        <a:lstStyle/>
        <a:p>
          <a:r>
            <a:rPr lang="mn-MN" dirty="0">
              <a:solidFill>
                <a:schemeClr val="tx1"/>
              </a:solidFill>
              <a:effectLst/>
              <a:latin typeface="Times New Roman" panose="02020603050405020304" pitchFamily="18" charset="0"/>
              <a:cs typeface="Times New Roman" panose="02020603050405020304" pitchFamily="18" charset="0"/>
            </a:rPr>
            <a:t>Аймгийн бүртгэл мэдээллийн сан</a:t>
          </a:r>
        </a:p>
        <a:p>
          <a:r>
            <a:rPr lang="en-US" dirty="0">
              <a:solidFill>
                <a:schemeClr val="tx1"/>
              </a:solidFill>
              <a:effectLst/>
              <a:latin typeface="Times New Roman" panose="02020603050405020304" pitchFamily="18" charset="0"/>
              <a:cs typeface="Times New Roman" panose="02020603050405020304" pitchFamily="18" charset="0"/>
            </a:rPr>
            <a:t>(</a:t>
          </a:r>
          <a:r>
            <a:rPr lang="mn-MN" dirty="0">
              <a:solidFill>
                <a:schemeClr val="tx1"/>
              </a:solidFill>
              <a:effectLst/>
              <a:latin typeface="Times New Roman" panose="02020603050405020304" pitchFamily="18" charset="0"/>
              <a:cs typeface="Times New Roman" panose="02020603050405020304" pitchFamily="18" charset="0"/>
            </a:rPr>
            <a:t>Аймгийн музей </a:t>
          </a:r>
          <a:r>
            <a:rPr lang="en-US" dirty="0">
              <a:solidFill>
                <a:schemeClr val="tx1"/>
              </a:solidFill>
              <a:effectLst/>
              <a:latin typeface="Times New Roman" panose="02020603050405020304" pitchFamily="18" charset="0"/>
              <a:cs typeface="Times New Roman" panose="02020603050405020304" pitchFamily="18" charset="0"/>
            </a:rPr>
            <a:t>) </a:t>
          </a:r>
          <a:endParaRPr lang="mn-MN" dirty="0">
            <a:solidFill>
              <a:schemeClr val="tx1"/>
            </a:solidFill>
            <a:effectLst/>
            <a:latin typeface="Times New Roman" panose="02020603050405020304" pitchFamily="18" charset="0"/>
            <a:cs typeface="Times New Roman" panose="02020603050405020304" pitchFamily="18" charset="0"/>
          </a:endParaRPr>
        </a:p>
        <a:p>
          <a:r>
            <a:rPr lang="en-US" dirty="0">
              <a:solidFill>
                <a:schemeClr val="tx1"/>
              </a:solidFill>
              <a:effectLst/>
              <a:latin typeface="Times New Roman" panose="02020603050405020304" pitchFamily="18" charset="0"/>
              <a:cs typeface="Times New Roman" panose="02020603050405020304" pitchFamily="18" charset="0"/>
            </a:rPr>
            <a:t>(2010-2016)</a:t>
          </a:r>
          <a:endPar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dgm:t>
    </dgm:pt>
    <dgm:pt modelId="{2F4067E5-FE7B-4F32-9521-E4CEAD0EB3D4}" type="parTrans" cxnId="{C71F5FD4-3611-415F-B4BD-3D0BEAD38101}">
      <dgm:prSet/>
      <dgm:spPr/>
      <dgm:t>
        <a:bodyPr/>
        <a:lstStyle/>
        <a:p>
          <a:endParaRPr lang="en-US"/>
        </a:p>
      </dgm:t>
    </dgm:pt>
    <dgm:pt modelId="{4235C229-3DAC-4450-9F59-8757A4483E94}" type="sibTrans" cxnId="{C71F5FD4-3611-415F-B4BD-3D0BEAD38101}">
      <dgm:prSet/>
      <dgm:spPr/>
      <dgm:t>
        <a:bodyPr/>
        <a:lstStyle/>
        <a:p>
          <a:endParaRPr lang="en-US"/>
        </a:p>
      </dgm:t>
    </dgm:pt>
    <dgm:pt modelId="{DBEDFF78-F814-4E30-AB79-4F28CA7B4885}">
      <dgm:prSet/>
      <dgm:spPr/>
      <dgm:t>
        <a:bodyPr/>
        <a:lstStyle/>
        <a:p>
          <a:r>
            <a:rPr lang="mn-MN" dirty="0">
              <a:solidFill>
                <a:schemeClr val="tx1"/>
              </a:solidFill>
            </a:rPr>
            <a:t>Соёлын биет бус өвийн “Тархалт болон эрсдлийн газрын зураг”</a:t>
          </a:r>
          <a:endParaRPr lang="en-US" dirty="0">
            <a:solidFill>
              <a:schemeClr val="tx1"/>
            </a:solidFill>
          </a:endParaRPr>
        </a:p>
      </dgm:t>
    </dgm:pt>
    <dgm:pt modelId="{0A067C82-9BE5-43B7-AA35-4BCF2B71FFE7}" type="parTrans" cxnId="{242B048D-4535-405B-87F9-C815CF0EB62C}">
      <dgm:prSet/>
      <dgm:spPr/>
      <dgm:t>
        <a:bodyPr/>
        <a:lstStyle/>
        <a:p>
          <a:endParaRPr lang="en-US"/>
        </a:p>
      </dgm:t>
    </dgm:pt>
    <dgm:pt modelId="{8C0AD0CA-08AB-4920-8F50-65BB51F747E0}" type="sibTrans" cxnId="{242B048D-4535-405B-87F9-C815CF0EB62C}">
      <dgm:prSet/>
      <dgm:spPr/>
      <dgm:t>
        <a:bodyPr/>
        <a:lstStyle/>
        <a:p>
          <a:endParaRPr lang="en-US"/>
        </a:p>
      </dgm:t>
    </dgm:pt>
    <dgm:pt modelId="{BDBB0D54-A324-4B98-9FE3-E335B0BBF0B4}" type="pres">
      <dgm:prSet presAssocID="{3A11D2BC-C45F-42AD-896F-92EF6CB93940}" presName="Name0" presStyleCnt="0">
        <dgm:presLayoutVars>
          <dgm:dir/>
          <dgm:resizeHandles val="exact"/>
        </dgm:presLayoutVars>
      </dgm:prSet>
      <dgm:spPr/>
    </dgm:pt>
    <dgm:pt modelId="{355F084D-0FED-4777-9BB3-4186AC02C933}" type="pres">
      <dgm:prSet presAssocID="{3FDBEA04-9B86-4170-B8E6-0400EBD7A1DC}" presName="node" presStyleLbl="node1" presStyleIdx="0" presStyleCnt="4">
        <dgm:presLayoutVars>
          <dgm:bulletEnabled val="1"/>
        </dgm:presLayoutVars>
      </dgm:prSet>
      <dgm:spPr/>
      <dgm:t>
        <a:bodyPr/>
        <a:lstStyle/>
        <a:p>
          <a:endParaRPr lang="en-US"/>
        </a:p>
      </dgm:t>
    </dgm:pt>
    <dgm:pt modelId="{08C6E893-ECA1-4DF7-B228-551BC47396CC}" type="pres">
      <dgm:prSet presAssocID="{034DCB18-8507-4AA1-A320-AC4BE1635891}" presName="sibTrans" presStyleLbl="sibTrans2D1" presStyleIdx="0" presStyleCnt="3"/>
      <dgm:spPr/>
      <dgm:t>
        <a:bodyPr/>
        <a:lstStyle/>
        <a:p>
          <a:endParaRPr lang="en-US"/>
        </a:p>
      </dgm:t>
    </dgm:pt>
    <dgm:pt modelId="{A62F2F7C-17DE-4E0C-B118-C7ED13191EF1}" type="pres">
      <dgm:prSet presAssocID="{034DCB18-8507-4AA1-A320-AC4BE1635891}" presName="connectorText" presStyleLbl="sibTrans2D1" presStyleIdx="0" presStyleCnt="3"/>
      <dgm:spPr/>
      <dgm:t>
        <a:bodyPr/>
        <a:lstStyle/>
        <a:p>
          <a:endParaRPr lang="en-US"/>
        </a:p>
      </dgm:t>
    </dgm:pt>
    <dgm:pt modelId="{444C43E7-D5DC-4544-A899-02F719C06B95}" type="pres">
      <dgm:prSet presAssocID="{F8757205-6681-4FAB-9B73-C9DBBB59EF11}" presName="node" presStyleLbl="node1" presStyleIdx="1" presStyleCnt="4">
        <dgm:presLayoutVars>
          <dgm:bulletEnabled val="1"/>
        </dgm:presLayoutVars>
      </dgm:prSet>
      <dgm:spPr/>
      <dgm:t>
        <a:bodyPr/>
        <a:lstStyle/>
        <a:p>
          <a:endParaRPr lang="en-US"/>
        </a:p>
      </dgm:t>
    </dgm:pt>
    <dgm:pt modelId="{4FF720AC-1438-4F2F-9C9D-3653E402BA27}" type="pres">
      <dgm:prSet presAssocID="{4235C229-3DAC-4450-9F59-8757A4483E94}" presName="sibTrans" presStyleLbl="sibTrans2D1" presStyleIdx="1" presStyleCnt="3"/>
      <dgm:spPr/>
      <dgm:t>
        <a:bodyPr/>
        <a:lstStyle/>
        <a:p>
          <a:endParaRPr lang="en-US"/>
        </a:p>
      </dgm:t>
    </dgm:pt>
    <dgm:pt modelId="{157F122A-EED4-4317-9303-EB727AB24DDA}" type="pres">
      <dgm:prSet presAssocID="{4235C229-3DAC-4450-9F59-8757A4483E94}" presName="connectorText" presStyleLbl="sibTrans2D1" presStyleIdx="1" presStyleCnt="3"/>
      <dgm:spPr/>
      <dgm:t>
        <a:bodyPr/>
        <a:lstStyle/>
        <a:p>
          <a:endParaRPr lang="en-US"/>
        </a:p>
      </dgm:t>
    </dgm:pt>
    <dgm:pt modelId="{D85F42F0-C09C-46F3-8535-4CA8945FE1B2}" type="pres">
      <dgm:prSet presAssocID="{A99467A6-F9A0-4B24-B4BC-7A3EE6E70D85}" presName="node" presStyleLbl="node1" presStyleIdx="2" presStyleCnt="4">
        <dgm:presLayoutVars>
          <dgm:bulletEnabled val="1"/>
        </dgm:presLayoutVars>
      </dgm:prSet>
      <dgm:spPr/>
      <dgm:t>
        <a:bodyPr/>
        <a:lstStyle/>
        <a:p>
          <a:endParaRPr lang="en-US"/>
        </a:p>
      </dgm:t>
    </dgm:pt>
    <dgm:pt modelId="{23B7AF27-B4C0-4DDA-9C56-B525E3D5D879}" type="pres">
      <dgm:prSet presAssocID="{C1BE1487-D155-4588-8368-573E5D567BB2}" presName="sibTrans" presStyleLbl="sibTrans2D1" presStyleIdx="2" presStyleCnt="3"/>
      <dgm:spPr/>
      <dgm:t>
        <a:bodyPr/>
        <a:lstStyle/>
        <a:p>
          <a:endParaRPr lang="en-US"/>
        </a:p>
      </dgm:t>
    </dgm:pt>
    <dgm:pt modelId="{9CC42A38-7729-4391-AE0F-C4BC2F4B1547}" type="pres">
      <dgm:prSet presAssocID="{C1BE1487-D155-4588-8368-573E5D567BB2}" presName="connectorText" presStyleLbl="sibTrans2D1" presStyleIdx="2" presStyleCnt="3"/>
      <dgm:spPr/>
      <dgm:t>
        <a:bodyPr/>
        <a:lstStyle/>
        <a:p>
          <a:endParaRPr lang="en-US"/>
        </a:p>
      </dgm:t>
    </dgm:pt>
    <dgm:pt modelId="{90ACCA20-AAA2-4C16-A69B-7A4D52C22E1C}" type="pres">
      <dgm:prSet presAssocID="{DBEDFF78-F814-4E30-AB79-4F28CA7B4885}" presName="node" presStyleLbl="node1" presStyleIdx="3" presStyleCnt="4">
        <dgm:presLayoutVars>
          <dgm:bulletEnabled val="1"/>
        </dgm:presLayoutVars>
      </dgm:prSet>
      <dgm:spPr/>
      <dgm:t>
        <a:bodyPr/>
        <a:lstStyle/>
        <a:p>
          <a:endParaRPr lang="en-US"/>
        </a:p>
      </dgm:t>
    </dgm:pt>
  </dgm:ptLst>
  <dgm:cxnLst>
    <dgm:cxn modelId="{BAA56B0B-36F8-4078-B3C4-1BE27F95F007}" type="presOf" srcId="{4235C229-3DAC-4450-9F59-8757A4483E94}" destId="{157F122A-EED4-4317-9303-EB727AB24DDA}" srcOrd="1" destOrd="0" presId="urn:microsoft.com/office/officeart/2005/8/layout/process1"/>
    <dgm:cxn modelId="{C3D3809C-6CD4-4E75-BCCE-97B422640D61}" type="presOf" srcId="{034DCB18-8507-4AA1-A320-AC4BE1635891}" destId="{A62F2F7C-17DE-4E0C-B118-C7ED13191EF1}" srcOrd="1" destOrd="0" presId="urn:microsoft.com/office/officeart/2005/8/layout/process1"/>
    <dgm:cxn modelId="{A364AC30-4E6B-4C84-99DC-A474ADB4C25C}" srcId="{3A11D2BC-C45F-42AD-896F-92EF6CB93940}" destId="{3FDBEA04-9B86-4170-B8E6-0400EBD7A1DC}" srcOrd="0" destOrd="0" parTransId="{E900CEEA-76AB-4A55-8634-0C2986E322F3}" sibTransId="{034DCB18-8507-4AA1-A320-AC4BE1635891}"/>
    <dgm:cxn modelId="{3A987EF7-3C09-49E1-95E5-18B97DA46BCD}" type="presOf" srcId="{F8757205-6681-4FAB-9B73-C9DBBB59EF11}" destId="{444C43E7-D5DC-4544-A899-02F719C06B95}" srcOrd="0" destOrd="0" presId="urn:microsoft.com/office/officeart/2005/8/layout/process1"/>
    <dgm:cxn modelId="{8D235B17-361F-44F9-A08F-C4AE36D0B4AF}" type="presOf" srcId="{034DCB18-8507-4AA1-A320-AC4BE1635891}" destId="{08C6E893-ECA1-4DF7-B228-551BC47396CC}" srcOrd="0" destOrd="0" presId="urn:microsoft.com/office/officeart/2005/8/layout/process1"/>
    <dgm:cxn modelId="{C71F5FD4-3611-415F-B4BD-3D0BEAD38101}" srcId="{3A11D2BC-C45F-42AD-896F-92EF6CB93940}" destId="{F8757205-6681-4FAB-9B73-C9DBBB59EF11}" srcOrd="1" destOrd="0" parTransId="{2F4067E5-FE7B-4F32-9521-E4CEAD0EB3D4}" sibTransId="{4235C229-3DAC-4450-9F59-8757A4483E94}"/>
    <dgm:cxn modelId="{5CC7E4F0-C66E-4729-9BFE-816516ECF1A6}" type="presOf" srcId="{A99467A6-F9A0-4B24-B4BC-7A3EE6E70D85}" destId="{D85F42F0-C09C-46F3-8535-4CA8945FE1B2}" srcOrd="0" destOrd="0" presId="urn:microsoft.com/office/officeart/2005/8/layout/process1"/>
    <dgm:cxn modelId="{242B048D-4535-405B-87F9-C815CF0EB62C}" srcId="{3A11D2BC-C45F-42AD-896F-92EF6CB93940}" destId="{DBEDFF78-F814-4E30-AB79-4F28CA7B4885}" srcOrd="3" destOrd="0" parTransId="{0A067C82-9BE5-43B7-AA35-4BCF2B71FFE7}" sibTransId="{8C0AD0CA-08AB-4920-8F50-65BB51F747E0}"/>
    <dgm:cxn modelId="{35F4B37C-64F7-47CF-90FC-42D2D3B44FFA}" type="presOf" srcId="{4235C229-3DAC-4450-9F59-8757A4483E94}" destId="{4FF720AC-1438-4F2F-9C9D-3653E402BA27}" srcOrd="0" destOrd="0" presId="urn:microsoft.com/office/officeart/2005/8/layout/process1"/>
    <dgm:cxn modelId="{5214CAE0-1A10-4EAB-ABD7-A9FA85ADCDFA}" type="presOf" srcId="{DBEDFF78-F814-4E30-AB79-4F28CA7B4885}" destId="{90ACCA20-AAA2-4C16-A69B-7A4D52C22E1C}" srcOrd="0" destOrd="0" presId="urn:microsoft.com/office/officeart/2005/8/layout/process1"/>
    <dgm:cxn modelId="{C0C7F401-1C19-47DD-BD3C-A87D0FD7DF4E}" type="presOf" srcId="{3FDBEA04-9B86-4170-B8E6-0400EBD7A1DC}" destId="{355F084D-0FED-4777-9BB3-4186AC02C933}" srcOrd="0" destOrd="0" presId="urn:microsoft.com/office/officeart/2005/8/layout/process1"/>
    <dgm:cxn modelId="{47F7EFAA-B9A0-43CF-8AA7-AD32465755A5}" type="presOf" srcId="{C1BE1487-D155-4588-8368-573E5D567BB2}" destId="{9CC42A38-7729-4391-AE0F-C4BC2F4B1547}" srcOrd="1" destOrd="0" presId="urn:microsoft.com/office/officeart/2005/8/layout/process1"/>
    <dgm:cxn modelId="{A6F93478-8327-46EC-9AC0-F6D61757D505}" type="presOf" srcId="{C1BE1487-D155-4588-8368-573E5D567BB2}" destId="{23B7AF27-B4C0-4DDA-9C56-B525E3D5D879}" srcOrd="0" destOrd="0" presId="urn:microsoft.com/office/officeart/2005/8/layout/process1"/>
    <dgm:cxn modelId="{0DDEDFF9-033B-42FE-8BF4-D89F3A85412D}" srcId="{3A11D2BC-C45F-42AD-896F-92EF6CB93940}" destId="{A99467A6-F9A0-4B24-B4BC-7A3EE6E70D85}" srcOrd="2" destOrd="0" parTransId="{27BD4794-2B47-41F7-8CC9-E70A893E2791}" sibTransId="{C1BE1487-D155-4588-8368-573E5D567BB2}"/>
    <dgm:cxn modelId="{D62E1AE9-9396-405A-BA3E-5D2A3595989F}" type="presOf" srcId="{3A11D2BC-C45F-42AD-896F-92EF6CB93940}" destId="{BDBB0D54-A324-4B98-9FE3-E335B0BBF0B4}" srcOrd="0" destOrd="0" presId="urn:microsoft.com/office/officeart/2005/8/layout/process1"/>
    <dgm:cxn modelId="{EDAC7EEC-5CCA-4FB1-B919-7871F7F184AD}" type="presParOf" srcId="{BDBB0D54-A324-4B98-9FE3-E335B0BBF0B4}" destId="{355F084D-0FED-4777-9BB3-4186AC02C933}" srcOrd="0" destOrd="0" presId="urn:microsoft.com/office/officeart/2005/8/layout/process1"/>
    <dgm:cxn modelId="{197B8985-64F7-4C3F-9F8A-688A948D0377}" type="presParOf" srcId="{BDBB0D54-A324-4B98-9FE3-E335B0BBF0B4}" destId="{08C6E893-ECA1-4DF7-B228-551BC47396CC}" srcOrd="1" destOrd="0" presId="urn:microsoft.com/office/officeart/2005/8/layout/process1"/>
    <dgm:cxn modelId="{01769197-70D4-4E85-BCDA-F2FD8735E82B}" type="presParOf" srcId="{08C6E893-ECA1-4DF7-B228-551BC47396CC}" destId="{A62F2F7C-17DE-4E0C-B118-C7ED13191EF1}" srcOrd="0" destOrd="0" presId="urn:microsoft.com/office/officeart/2005/8/layout/process1"/>
    <dgm:cxn modelId="{EAF668BB-8190-4F21-A08C-E3E916D5438F}" type="presParOf" srcId="{BDBB0D54-A324-4B98-9FE3-E335B0BBF0B4}" destId="{444C43E7-D5DC-4544-A899-02F719C06B95}" srcOrd="2" destOrd="0" presId="urn:microsoft.com/office/officeart/2005/8/layout/process1"/>
    <dgm:cxn modelId="{669F50E0-9284-474A-87FC-814C47A729F0}" type="presParOf" srcId="{BDBB0D54-A324-4B98-9FE3-E335B0BBF0B4}" destId="{4FF720AC-1438-4F2F-9C9D-3653E402BA27}" srcOrd="3" destOrd="0" presId="urn:microsoft.com/office/officeart/2005/8/layout/process1"/>
    <dgm:cxn modelId="{3B165D21-B3A5-4A44-84CE-D6BE65952D4B}" type="presParOf" srcId="{4FF720AC-1438-4F2F-9C9D-3653E402BA27}" destId="{157F122A-EED4-4317-9303-EB727AB24DDA}" srcOrd="0" destOrd="0" presId="urn:microsoft.com/office/officeart/2005/8/layout/process1"/>
    <dgm:cxn modelId="{C7D92E7D-C4C4-44C0-972A-39DCAC2A03E5}" type="presParOf" srcId="{BDBB0D54-A324-4B98-9FE3-E335B0BBF0B4}" destId="{D85F42F0-C09C-46F3-8535-4CA8945FE1B2}" srcOrd="4" destOrd="0" presId="urn:microsoft.com/office/officeart/2005/8/layout/process1"/>
    <dgm:cxn modelId="{9A3F7634-668C-49A9-A633-E6FEBDE9A9EA}" type="presParOf" srcId="{BDBB0D54-A324-4B98-9FE3-E335B0BBF0B4}" destId="{23B7AF27-B4C0-4DDA-9C56-B525E3D5D879}" srcOrd="5" destOrd="0" presId="urn:microsoft.com/office/officeart/2005/8/layout/process1"/>
    <dgm:cxn modelId="{F6BD23E3-7F5D-4F13-8E14-C2D8D48F7415}" type="presParOf" srcId="{23B7AF27-B4C0-4DDA-9C56-B525E3D5D879}" destId="{9CC42A38-7729-4391-AE0F-C4BC2F4B1547}" srcOrd="0" destOrd="0" presId="urn:microsoft.com/office/officeart/2005/8/layout/process1"/>
    <dgm:cxn modelId="{F13F3F31-155A-422B-9B00-BC84C88688E2}" type="presParOf" srcId="{BDBB0D54-A324-4B98-9FE3-E335B0BBF0B4}" destId="{90ACCA20-AAA2-4C16-A69B-7A4D52C22E1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D10727-9160-448A-A358-66BC22293E1C}" type="doc">
      <dgm:prSet loTypeId="urn:microsoft.com/office/officeart/2005/8/layout/hierarchy3" loCatId="list" qsTypeId="urn:microsoft.com/office/officeart/2005/8/quickstyle/3d1" qsCatId="3D" csTypeId="urn:microsoft.com/office/officeart/2005/8/colors/accent6_2" csCatId="accent6" phldr="1"/>
      <dgm:spPr/>
      <dgm:t>
        <a:bodyPr/>
        <a:lstStyle/>
        <a:p>
          <a:endParaRPr lang="en-US"/>
        </a:p>
      </dgm:t>
    </dgm:pt>
    <dgm:pt modelId="{FB2659DD-6BA9-438B-A628-44EF2376BFDD}">
      <dgm:prSet phldrT="[Text]" custT="1"/>
      <dgm:spPr/>
      <dgm:t>
        <a:bodyPr/>
        <a:lstStyle/>
        <a:p>
          <a:r>
            <a:rPr lang="mn-MN" sz="2000" dirty="0">
              <a:solidFill>
                <a:schemeClr val="tx1"/>
              </a:solidFill>
              <a:latin typeface="Times New Roman" panose="02020603050405020304" pitchFamily="18" charset="0"/>
              <a:cs typeface="Times New Roman" panose="02020603050405020304" pitchFamily="18" charset="0"/>
            </a:rPr>
            <a:t>Соёлын өвийн төвийн Улсын нэгдсэн бүртгэл мэдээллийн сан</a:t>
          </a:r>
          <a:endParaRPr lang="en-US" sz="2000" dirty="0">
            <a:solidFill>
              <a:schemeClr val="tx1"/>
            </a:solidFill>
            <a:latin typeface="Times New Roman" panose="02020603050405020304" pitchFamily="18" charset="0"/>
            <a:cs typeface="Times New Roman" panose="02020603050405020304" pitchFamily="18" charset="0"/>
          </a:endParaRPr>
        </a:p>
      </dgm:t>
    </dgm:pt>
    <dgm:pt modelId="{69E52729-B732-4A7F-B5DD-2CF5BD1D970A}" type="parTrans" cxnId="{C3E5F4F1-323A-4E19-9012-ECE37D37A9B3}">
      <dgm:prSet/>
      <dgm:spPr/>
      <dgm:t>
        <a:bodyPr/>
        <a:lstStyle/>
        <a:p>
          <a:endParaRPr lang="en-US"/>
        </a:p>
      </dgm:t>
    </dgm:pt>
    <dgm:pt modelId="{787C01F6-1BDF-4B5C-A384-95C44D5B221E}" type="sibTrans" cxnId="{C3E5F4F1-323A-4E19-9012-ECE37D37A9B3}">
      <dgm:prSet/>
      <dgm:spPr/>
      <dgm:t>
        <a:bodyPr/>
        <a:lstStyle/>
        <a:p>
          <a:endParaRPr lang="en-US"/>
        </a:p>
      </dgm:t>
    </dgm:pt>
    <dgm:pt modelId="{21AFD94A-8D66-43C4-AE5F-22C4B1C5E7D7}">
      <dgm:prSet phldrT="[Text]" custT="1"/>
      <dgm:spPr>
        <a:solidFill>
          <a:schemeClr val="accent1">
            <a:alpha val="90000"/>
          </a:schemeClr>
        </a:solidFill>
      </dgm:spPr>
      <dgm:t>
        <a:bodyPr/>
        <a:lstStyle/>
        <a:p>
          <a:r>
            <a:rPr lang="mn-MN" sz="2000" dirty="0">
              <a:latin typeface="Times New Roman" panose="02020603050405020304" pitchFamily="18" charset="0"/>
              <a:cs typeface="Times New Roman" panose="02020603050405020304" pitchFamily="18" charset="0"/>
            </a:rPr>
            <a:t>СББӨ-ийн 8066 өвлөн уламжлагчийн мэдээлэл </a:t>
          </a:r>
          <a:endParaRPr lang="en-US" sz="2000" dirty="0">
            <a:latin typeface="Times New Roman" panose="02020603050405020304" pitchFamily="18" charset="0"/>
            <a:cs typeface="Times New Roman" panose="02020603050405020304" pitchFamily="18" charset="0"/>
          </a:endParaRPr>
        </a:p>
      </dgm:t>
    </dgm:pt>
    <dgm:pt modelId="{6231F427-9C02-4B73-8C19-4C907D46473E}" type="parTrans" cxnId="{F22938BC-9D17-45D9-BC2D-7A2BF2C1A425}">
      <dgm:prSet/>
      <dgm:spPr/>
      <dgm:t>
        <a:bodyPr/>
        <a:lstStyle/>
        <a:p>
          <a:endParaRPr lang="en-US"/>
        </a:p>
      </dgm:t>
    </dgm:pt>
    <dgm:pt modelId="{C782C488-828D-460D-AAA0-F4B7220899B9}" type="sibTrans" cxnId="{F22938BC-9D17-45D9-BC2D-7A2BF2C1A425}">
      <dgm:prSet/>
      <dgm:spPr/>
      <dgm:t>
        <a:bodyPr/>
        <a:lstStyle/>
        <a:p>
          <a:endParaRPr lang="en-US"/>
        </a:p>
      </dgm:t>
    </dgm:pt>
    <dgm:pt modelId="{FE012511-4A93-42B4-B9E2-82DB0D0E237B}">
      <dgm:prSet phldrT="[Text]" custT="1"/>
      <dgm:spPr>
        <a:solidFill>
          <a:schemeClr val="accent2">
            <a:alpha val="90000"/>
          </a:schemeClr>
        </a:solidFill>
      </dgm:spPr>
      <dgm:t>
        <a:bodyPr/>
        <a:lstStyle/>
        <a:p>
          <a:r>
            <a:rPr lang="mn-MN" sz="2000" dirty="0">
              <a:latin typeface="Times New Roman" panose="02020603050405020304" pitchFamily="18" charset="0"/>
              <a:cs typeface="Times New Roman" panose="02020603050405020304" pitchFamily="18" charset="0"/>
            </a:rPr>
            <a:t>СББӨ-ийн 177 өвийн төрөл зүйл</a:t>
          </a:r>
          <a:endParaRPr lang="en-US" sz="2000" dirty="0">
            <a:latin typeface="Times New Roman" panose="02020603050405020304" pitchFamily="18" charset="0"/>
            <a:cs typeface="Times New Roman" panose="02020603050405020304" pitchFamily="18" charset="0"/>
          </a:endParaRPr>
        </a:p>
      </dgm:t>
    </dgm:pt>
    <dgm:pt modelId="{117CC967-47D9-4012-8B37-32DE5CBCBF80}" type="parTrans" cxnId="{149C77CD-5C4A-4C24-B412-ECE642FF1C16}">
      <dgm:prSet/>
      <dgm:spPr/>
      <dgm:t>
        <a:bodyPr/>
        <a:lstStyle/>
        <a:p>
          <a:endParaRPr lang="en-US"/>
        </a:p>
      </dgm:t>
    </dgm:pt>
    <dgm:pt modelId="{7AF63B1E-21BE-4426-AF66-286FFAC85025}" type="sibTrans" cxnId="{149C77CD-5C4A-4C24-B412-ECE642FF1C16}">
      <dgm:prSet/>
      <dgm:spPr/>
      <dgm:t>
        <a:bodyPr/>
        <a:lstStyle/>
        <a:p>
          <a:endParaRPr lang="en-US"/>
        </a:p>
      </dgm:t>
    </dgm:pt>
    <dgm:pt modelId="{5EE1DD99-AC07-4465-A4A1-597F13AEA9BA}" type="pres">
      <dgm:prSet presAssocID="{34D10727-9160-448A-A358-66BC22293E1C}" presName="diagram" presStyleCnt="0">
        <dgm:presLayoutVars>
          <dgm:chPref val="1"/>
          <dgm:dir/>
          <dgm:animOne val="branch"/>
          <dgm:animLvl val="lvl"/>
          <dgm:resizeHandles/>
        </dgm:presLayoutVars>
      </dgm:prSet>
      <dgm:spPr/>
      <dgm:t>
        <a:bodyPr/>
        <a:lstStyle/>
        <a:p>
          <a:endParaRPr lang="en-US"/>
        </a:p>
      </dgm:t>
    </dgm:pt>
    <dgm:pt modelId="{56FB9171-F99F-4612-BD09-76DDC5EC44FD}" type="pres">
      <dgm:prSet presAssocID="{FB2659DD-6BA9-438B-A628-44EF2376BFDD}" presName="root" presStyleCnt="0"/>
      <dgm:spPr/>
    </dgm:pt>
    <dgm:pt modelId="{C3578A71-56B7-4D03-86E1-DF1E516F16A2}" type="pres">
      <dgm:prSet presAssocID="{FB2659DD-6BA9-438B-A628-44EF2376BFDD}" presName="rootComposite" presStyleCnt="0"/>
      <dgm:spPr/>
    </dgm:pt>
    <dgm:pt modelId="{B771B20E-A373-4410-A6C2-42D5BF20C902}" type="pres">
      <dgm:prSet presAssocID="{FB2659DD-6BA9-438B-A628-44EF2376BFDD}" presName="rootText" presStyleLbl="node1" presStyleIdx="0" presStyleCnt="1"/>
      <dgm:spPr/>
      <dgm:t>
        <a:bodyPr/>
        <a:lstStyle/>
        <a:p>
          <a:endParaRPr lang="en-US"/>
        </a:p>
      </dgm:t>
    </dgm:pt>
    <dgm:pt modelId="{5D264ED8-6F8E-40D2-864D-8CDC53EB48E9}" type="pres">
      <dgm:prSet presAssocID="{FB2659DD-6BA9-438B-A628-44EF2376BFDD}" presName="rootConnector" presStyleLbl="node1" presStyleIdx="0" presStyleCnt="1"/>
      <dgm:spPr/>
      <dgm:t>
        <a:bodyPr/>
        <a:lstStyle/>
        <a:p>
          <a:endParaRPr lang="en-US"/>
        </a:p>
      </dgm:t>
    </dgm:pt>
    <dgm:pt modelId="{4F84259E-82CB-44E2-991E-E738FE7084BC}" type="pres">
      <dgm:prSet presAssocID="{FB2659DD-6BA9-438B-A628-44EF2376BFDD}" presName="childShape" presStyleCnt="0"/>
      <dgm:spPr/>
    </dgm:pt>
    <dgm:pt modelId="{F5F2063B-2BC5-4464-864D-61244A72E3AC}" type="pres">
      <dgm:prSet presAssocID="{6231F427-9C02-4B73-8C19-4C907D46473E}" presName="Name13" presStyleLbl="parChTrans1D2" presStyleIdx="0" presStyleCnt="2"/>
      <dgm:spPr/>
      <dgm:t>
        <a:bodyPr/>
        <a:lstStyle/>
        <a:p>
          <a:endParaRPr lang="en-US"/>
        </a:p>
      </dgm:t>
    </dgm:pt>
    <dgm:pt modelId="{3DC96F4D-20ED-4631-8C10-B88BB997C8D5}" type="pres">
      <dgm:prSet presAssocID="{21AFD94A-8D66-43C4-AE5F-22C4B1C5E7D7}" presName="childText" presStyleLbl="bgAcc1" presStyleIdx="0" presStyleCnt="2">
        <dgm:presLayoutVars>
          <dgm:bulletEnabled val="1"/>
        </dgm:presLayoutVars>
      </dgm:prSet>
      <dgm:spPr/>
      <dgm:t>
        <a:bodyPr/>
        <a:lstStyle/>
        <a:p>
          <a:endParaRPr lang="en-US"/>
        </a:p>
      </dgm:t>
    </dgm:pt>
    <dgm:pt modelId="{8B9E5F70-30C9-47E7-867B-3B7B0CEFC1B0}" type="pres">
      <dgm:prSet presAssocID="{117CC967-47D9-4012-8B37-32DE5CBCBF80}" presName="Name13" presStyleLbl="parChTrans1D2" presStyleIdx="1" presStyleCnt="2"/>
      <dgm:spPr/>
      <dgm:t>
        <a:bodyPr/>
        <a:lstStyle/>
        <a:p>
          <a:endParaRPr lang="en-US"/>
        </a:p>
      </dgm:t>
    </dgm:pt>
    <dgm:pt modelId="{8CBE20D9-29AC-4740-8783-5CA1B60AA8F7}" type="pres">
      <dgm:prSet presAssocID="{FE012511-4A93-42B4-B9E2-82DB0D0E237B}" presName="childText" presStyleLbl="bgAcc1" presStyleIdx="1" presStyleCnt="2">
        <dgm:presLayoutVars>
          <dgm:bulletEnabled val="1"/>
        </dgm:presLayoutVars>
      </dgm:prSet>
      <dgm:spPr/>
      <dgm:t>
        <a:bodyPr/>
        <a:lstStyle/>
        <a:p>
          <a:endParaRPr lang="en-US"/>
        </a:p>
      </dgm:t>
    </dgm:pt>
  </dgm:ptLst>
  <dgm:cxnLst>
    <dgm:cxn modelId="{149C77CD-5C4A-4C24-B412-ECE642FF1C16}" srcId="{FB2659DD-6BA9-438B-A628-44EF2376BFDD}" destId="{FE012511-4A93-42B4-B9E2-82DB0D0E237B}" srcOrd="1" destOrd="0" parTransId="{117CC967-47D9-4012-8B37-32DE5CBCBF80}" sibTransId="{7AF63B1E-21BE-4426-AF66-286FFAC85025}"/>
    <dgm:cxn modelId="{846C9415-CDC3-4FDC-B044-6448E4B7A0AF}" type="presOf" srcId="{FB2659DD-6BA9-438B-A628-44EF2376BFDD}" destId="{5D264ED8-6F8E-40D2-864D-8CDC53EB48E9}" srcOrd="1" destOrd="0" presId="urn:microsoft.com/office/officeart/2005/8/layout/hierarchy3"/>
    <dgm:cxn modelId="{2E6B62E4-7D70-4F17-A4C9-833E21E2BCAB}" type="presOf" srcId="{FE012511-4A93-42B4-B9E2-82DB0D0E237B}" destId="{8CBE20D9-29AC-4740-8783-5CA1B60AA8F7}" srcOrd="0" destOrd="0" presId="urn:microsoft.com/office/officeart/2005/8/layout/hierarchy3"/>
    <dgm:cxn modelId="{C3E5F4F1-323A-4E19-9012-ECE37D37A9B3}" srcId="{34D10727-9160-448A-A358-66BC22293E1C}" destId="{FB2659DD-6BA9-438B-A628-44EF2376BFDD}" srcOrd="0" destOrd="0" parTransId="{69E52729-B732-4A7F-B5DD-2CF5BD1D970A}" sibTransId="{787C01F6-1BDF-4B5C-A384-95C44D5B221E}"/>
    <dgm:cxn modelId="{64D3306C-68BC-4C70-BFE8-59D21C00DBC9}" type="presOf" srcId="{21AFD94A-8D66-43C4-AE5F-22C4B1C5E7D7}" destId="{3DC96F4D-20ED-4631-8C10-B88BB997C8D5}" srcOrd="0" destOrd="0" presId="urn:microsoft.com/office/officeart/2005/8/layout/hierarchy3"/>
    <dgm:cxn modelId="{9D51848A-E9E6-4933-BDD1-DE38A097CEB3}" type="presOf" srcId="{FB2659DD-6BA9-438B-A628-44EF2376BFDD}" destId="{B771B20E-A373-4410-A6C2-42D5BF20C902}" srcOrd="0" destOrd="0" presId="urn:microsoft.com/office/officeart/2005/8/layout/hierarchy3"/>
    <dgm:cxn modelId="{80BD9399-B7F9-4E5A-A8DE-07982C01D62A}" type="presOf" srcId="{6231F427-9C02-4B73-8C19-4C907D46473E}" destId="{F5F2063B-2BC5-4464-864D-61244A72E3AC}" srcOrd="0" destOrd="0" presId="urn:microsoft.com/office/officeart/2005/8/layout/hierarchy3"/>
    <dgm:cxn modelId="{F22938BC-9D17-45D9-BC2D-7A2BF2C1A425}" srcId="{FB2659DD-6BA9-438B-A628-44EF2376BFDD}" destId="{21AFD94A-8D66-43C4-AE5F-22C4B1C5E7D7}" srcOrd="0" destOrd="0" parTransId="{6231F427-9C02-4B73-8C19-4C907D46473E}" sibTransId="{C782C488-828D-460D-AAA0-F4B7220899B9}"/>
    <dgm:cxn modelId="{D9534513-150D-4079-B930-1D7C4751DF9B}" type="presOf" srcId="{117CC967-47D9-4012-8B37-32DE5CBCBF80}" destId="{8B9E5F70-30C9-47E7-867B-3B7B0CEFC1B0}" srcOrd="0" destOrd="0" presId="urn:microsoft.com/office/officeart/2005/8/layout/hierarchy3"/>
    <dgm:cxn modelId="{857BAC2F-1CB2-4534-8C77-1881739F0570}" type="presOf" srcId="{34D10727-9160-448A-A358-66BC22293E1C}" destId="{5EE1DD99-AC07-4465-A4A1-597F13AEA9BA}" srcOrd="0" destOrd="0" presId="urn:microsoft.com/office/officeart/2005/8/layout/hierarchy3"/>
    <dgm:cxn modelId="{B69AFEA7-3DC4-45B8-9FE4-6BF2746BC0FB}" type="presParOf" srcId="{5EE1DD99-AC07-4465-A4A1-597F13AEA9BA}" destId="{56FB9171-F99F-4612-BD09-76DDC5EC44FD}" srcOrd="0" destOrd="0" presId="urn:microsoft.com/office/officeart/2005/8/layout/hierarchy3"/>
    <dgm:cxn modelId="{9CD6677B-2525-4A0A-AAE7-B04D8FE144E8}" type="presParOf" srcId="{56FB9171-F99F-4612-BD09-76DDC5EC44FD}" destId="{C3578A71-56B7-4D03-86E1-DF1E516F16A2}" srcOrd="0" destOrd="0" presId="urn:microsoft.com/office/officeart/2005/8/layout/hierarchy3"/>
    <dgm:cxn modelId="{3F7B6D5E-9DA6-4711-9B88-664E7337A30E}" type="presParOf" srcId="{C3578A71-56B7-4D03-86E1-DF1E516F16A2}" destId="{B771B20E-A373-4410-A6C2-42D5BF20C902}" srcOrd="0" destOrd="0" presId="urn:microsoft.com/office/officeart/2005/8/layout/hierarchy3"/>
    <dgm:cxn modelId="{AC94EDBE-F149-4FF4-80B8-B4816216C7D5}" type="presParOf" srcId="{C3578A71-56B7-4D03-86E1-DF1E516F16A2}" destId="{5D264ED8-6F8E-40D2-864D-8CDC53EB48E9}" srcOrd="1" destOrd="0" presId="urn:microsoft.com/office/officeart/2005/8/layout/hierarchy3"/>
    <dgm:cxn modelId="{53B886D9-F62D-4524-B4B7-72877D8564C1}" type="presParOf" srcId="{56FB9171-F99F-4612-BD09-76DDC5EC44FD}" destId="{4F84259E-82CB-44E2-991E-E738FE7084BC}" srcOrd="1" destOrd="0" presId="urn:microsoft.com/office/officeart/2005/8/layout/hierarchy3"/>
    <dgm:cxn modelId="{F9ADFC48-3B05-4585-9EA6-C1BE780A4327}" type="presParOf" srcId="{4F84259E-82CB-44E2-991E-E738FE7084BC}" destId="{F5F2063B-2BC5-4464-864D-61244A72E3AC}" srcOrd="0" destOrd="0" presId="urn:microsoft.com/office/officeart/2005/8/layout/hierarchy3"/>
    <dgm:cxn modelId="{ABE3C69C-10D4-47B7-9C80-F37904A122C0}" type="presParOf" srcId="{4F84259E-82CB-44E2-991E-E738FE7084BC}" destId="{3DC96F4D-20ED-4631-8C10-B88BB997C8D5}" srcOrd="1" destOrd="0" presId="urn:microsoft.com/office/officeart/2005/8/layout/hierarchy3"/>
    <dgm:cxn modelId="{12368CFC-BC2C-4CEA-9A33-2408D0031307}" type="presParOf" srcId="{4F84259E-82CB-44E2-991E-E738FE7084BC}" destId="{8B9E5F70-30C9-47E7-867B-3B7B0CEFC1B0}" srcOrd="2" destOrd="0" presId="urn:microsoft.com/office/officeart/2005/8/layout/hierarchy3"/>
    <dgm:cxn modelId="{2BB47268-3EDD-45C3-8EF0-5A5F166D1374}" type="presParOf" srcId="{4F84259E-82CB-44E2-991E-E738FE7084BC}" destId="{8CBE20D9-29AC-4740-8783-5CA1B60AA8F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10727-9160-448A-A358-66BC22293E1C}" type="doc">
      <dgm:prSet loTypeId="urn:microsoft.com/office/officeart/2005/8/layout/hierarchy3" loCatId="list" qsTypeId="urn:microsoft.com/office/officeart/2005/8/quickstyle/3d1" qsCatId="3D" csTypeId="urn:microsoft.com/office/officeart/2005/8/colors/accent6_2" csCatId="accent6" phldr="1"/>
      <dgm:spPr/>
      <dgm:t>
        <a:bodyPr/>
        <a:lstStyle/>
        <a:p>
          <a:endParaRPr lang="en-US"/>
        </a:p>
      </dgm:t>
    </dgm:pt>
    <dgm:pt modelId="{FB2659DD-6BA9-438B-A628-44EF2376BFDD}">
      <dgm:prSet phldrT="[Text]" custT="1"/>
      <dgm:spPr>
        <a:solidFill>
          <a:srgbClr val="00B0F0"/>
        </a:solidFill>
      </dgm:spPr>
      <dgm:t>
        <a:bodyPr/>
        <a:lstStyle/>
        <a:p>
          <a:r>
            <a:rPr lang="mn-MN" sz="2000" dirty="0">
              <a:solidFill>
                <a:schemeClr val="tx1"/>
              </a:solidFill>
              <a:latin typeface="Times New Roman" panose="02020603050405020304" pitchFamily="18" charset="0"/>
              <a:cs typeface="Times New Roman" panose="02020603050405020304" pitchFamily="18" charset="0"/>
            </a:rPr>
            <a:t>СББӨ-ийн “Тархалт болон эрсдлийн газрын зураг”</a:t>
          </a:r>
          <a:endParaRPr lang="en-US" sz="2000" dirty="0">
            <a:solidFill>
              <a:schemeClr val="tx1"/>
            </a:solidFill>
            <a:latin typeface="Times New Roman" panose="02020603050405020304" pitchFamily="18" charset="0"/>
            <a:cs typeface="Times New Roman" panose="02020603050405020304" pitchFamily="18" charset="0"/>
          </a:endParaRPr>
        </a:p>
      </dgm:t>
    </dgm:pt>
    <dgm:pt modelId="{69E52729-B732-4A7F-B5DD-2CF5BD1D970A}" type="parTrans" cxnId="{C3E5F4F1-323A-4E19-9012-ECE37D37A9B3}">
      <dgm:prSet/>
      <dgm:spPr/>
      <dgm:t>
        <a:bodyPr/>
        <a:lstStyle/>
        <a:p>
          <a:endParaRPr lang="en-US"/>
        </a:p>
      </dgm:t>
    </dgm:pt>
    <dgm:pt modelId="{787C01F6-1BDF-4B5C-A384-95C44D5B221E}" type="sibTrans" cxnId="{C3E5F4F1-323A-4E19-9012-ECE37D37A9B3}">
      <dgm:prSet/>
      <dgm:spPr/>
      <dgm:t>
        <a:bodyPr/>
        <a:lstStyle/>
        <a:p>
          <a:endParaRPr lang="en-US"/>
        </a:p>
      </dgm:t>
    </dgm:pt>
    <dgm:pt modelId="{21AFD94A-8D66-43C4-AE5F-22C4B1C5E7D7}">
      <dgm:prSet phldrT="[Text]" custT="1"/>
      <dgm:spPr>
        <a:solidFill>
          <a:schemeClr val="accent1">
            <a:alpha val="90000"/>
          </a:schemeClr>
        </a:solidFill>
      </dgm:spPr>
      <dgm:t>
        <a:bodyPr/>
        <a:lstStyle/>
        <a:p>
          <a:r>
            <a:rPr lang="mn-MN" sz="2000" dirty="0">
              <a:latin typeface="Times New Roman" panose="02020603050405020304" pitchFamily="18" charset="0"/>
              <a:cs typeface="Times New Roman" panose="02020603050405020304" pitchFamily="18" charset="0"/>
            </a:rPr>
            <a:t>СББӨ-ийн 3368 өвлөн уламжлагчийн мэдээлэл </a:t>
          </a:r>
          <a:endParaRPr lang="en-US" sz="2000" dirty="0">
            <a:latin typeface="Times New Roman" panose="02020603050405020304" pitchFamily="18" charset="0"/>
            <a:cs typeface="Times New Roman" panose="02020603050405020304" pitchFamily="18" charset="0"/>
          </a:endParaRPr>
        </a:p>
      </dgm:t>
    </dgm:pt>
    <dgm:pt modelId="{6231F427-9C02-4B73-8C19-4C907D46473E}" type="parTrans" cxnId="{F22938BC-9D17-45D9-BC2D-7A2BF2C1A425}">
      <dgm:prSet/>
      <dgm:spPr/>
      <dgm:t>
        <a:bodyPr/>
        <a:lstStyle/>
        <a:p>
          <a:endParaRPr lang="en-US"/>
        </a:p>
      </dgm:t>
    </dgm:pt>
    <dgm:pt modelId="{C782C488-828D-460D-AAA0-F4B7220899B9}" type="sibTrans" cxnId="{F22938BC-9D17-45D9-BC2D-7A2BF2C1A425}">
      <dgm:prSet/>
      <dgm:spPr/>
      <dgm:t>
        <a:bodyPr/>
        <a:lstStyle/>
        <a:p>
          <a:endParaRPr lang="en-US"/>
        </a:p>
      </dgm:t>
    </dgm:pt>
    <dgm:pt modelId="{FE012511-4A93-42B4-B9E2-82DB0D0E237B}">
      <dgm:prSet phldrT="[Text]" custT="1"/>
      <dgm:spPr>
        <a:solidFill>
          <a:schemeClr val="accent2">
            <a:alpha val="90000"/>
          </a:schemeClr>
        </a:solidFill>
      </dgm:spPr>
      <dgm:t>
        <a:bodyPr/>
        <a:lstStyle/>
        <a:p>
          <a:r>
            <a:rPr lang="mn-MN" sz="2000" dirty="0">
              <a:latin typeface="Times New Roman" panose="02020603050405020304" pitchFamily="18" charset="0"/>
              <a:cs typeface="Times New Roman" panose="02020603050405020304" pitchFamily="18" charset="0"/>
            </a:rPr>
            <a:t>СББӨ-ийн 31 өвийн төрөл зүйл</a:t>
          </a:r>
          <a:endParaRPr lang="en-US" sz="2000" dirty="0">
            <a:latin typeface="Times New Roman" panose="02020603050405020304" pitchFamily="18" charset="0"/>
            <a:cs typeface="Times New Roman" panose="02020603050405020304" pitchFamily="18" charset="0"/>
          </a:endParaRPr>
        </a:p>
      </dgm:t>
    </dgm:pt>
    <dgm:pt modelId="{117CC967-47D9-4012-8B37-32DE5CBCBF80}" type="parTrans" cxnId="{149C77CD-5C4A-4C24-B412-ECE642FF1C16}">
      <dgm:prSet/>
      <dgm:spPr/>
      <dgm:t>
        <a:bodyPr/>
        <a:lstStyle/>
        <a:p>
          <a:endParaRPr lang="en-US"/>
        </a:p>
      </dgm:t>
    </dgm:pt>
    <dgm:pt modelId="{7AF63B1E-21BE-4426-AF66-286FFAC85025}" type="sibTrans" cxnId="{149C77CD-5C4A-4C24-B412-ECE642FF1C16}">
      <dgm:prSet/>
      <dgm:spPr/>
      <dgm:t>
        <a:bodyPr/>
        <a:lstStyle/>
        <a:p>
          <a:endParaRPr lang="en-US"/>
        </a:p>
      </dgm:t>
    </dgm:pt>
    <dgm:pt modelId="{5EE1DD99-AC07-4465-A4A1-597F13AEA9BA}" type="pres">
      <dgm:prSet presAssocID="{34D10727-9160-448A-A358-66BC22293E1C}" presName="diagram" presStyleCnt="0">
        <dgm:presLayoutVars>
          <dgm:chPref val="1"/>
          <dgm:dir/>
          <dgm:animOne val="branch"/>
          <dgm:animLvl val="lvl"/>
          <dgm:resizeHandles/>
        </dgm:presLayoutVars>
      </dgm:prSet>
      <dgm:spPr/>
      <dgm:t>
        <a:bodyPr/>
        <a:lstStyle/>
        <a:p>
          <a:endParaRPr lang="en-US"/>
        </a:p>
      </dgm:t>
    </dgm:pt>
    <dgm:pt modelId="{56FB9171-F99F-4612-BD09-76DDC5EC44FD}" type="pres">
      <dgm:prSet presAssocID="{FB2659DD-6BA9-438B-A628-44EF2376BFDD}" presName="root" presStyleCnt="0"/>
      <dgm:spPr/>
    </dgm:pt>
    <dgm:pt modelId="{C3578A71-56B7-4D03-86E1-DF1E516F16A2}" type="pres">
      <dgm:prSet presAssocID="{FB2659DD-6BA9-438B-A628-44EF2376BFDD}" presName="rootComposite" presStyleCnt="0"/>
      <dgm:spPr/>
    </dgm:pt>
    <dgm:pt modelId="{B771B20E-A373-4410-A6C2-42D5BF20C902}" type="pres">
      <dgm:prSet presAssocID="{FB2659DD-6BA9-438B-A628-44EF2376BFDD}" presName="rootText" presStyleLbl="node1" presStyleIdx="0" presStyleCnt="1" custLinFactNeighborX="-1156" custLinFactNeighborY="-88"/>
      <dgm:spPr/>
      <dgm:t>
        <a:bodyPr/>
        <a:lstStyle/>
        <a:p>
          <a:endParaRPr lang="en-US"/>
        </a:p>
      </dgm:t>
    </dgm:pt>
    <dgm:pt modelId="{5D264ED8-6F8E-40D2-864D-8CDC53EB48E9}" type="pres">
      <dgm:prSet presAssocID="{FB2659DD-6BA9-438B-A628-44EF2376BFDD}" presName="rootConnector" presStyleLbl="node1" presStyleIdx="0" presStyleCnt="1"/>
      <dgm:spPr/>
      <dgm:t>
        <a:bodyPr/>
        <a:lstStyle/>
        <a:p>
          <a:endParaRPr lang="en-US"/>
        </a:p>
      </dgm:t>
    </dgm:pt>
    <dgm:pt modelId="{4F84259E-82CB-44E2-991E-E738FE7084BC}" type="pres">
      <dgm:prSet presAssocID="{FB2659DD-6BA9-438B-A628-44EF2376BFDD}" presName="childShape" presStyleCnt="0"/>
      <dgm:spPr/>
    </dgm:pt>
    <dgm:pt modelId="{F5F2063B-2BC5-4464-864D-61244A72E3AC}" type="pres">
      <dgm:prSet presAssocID="{6231F427-9C02-4B73-8C19-4C907D46473E}" presName="Name13" presStyleLbl="parChTrans1D2" presStyleIdx="0" presStyleCnt="2"/>
      <dgm:spPr/>
      <dgm:t>
        <a:bodyPr/>
        <a:lstStyle/>
        <a:p>
          <a:endParaRPr lang="en-US"/>
        </a:p>
      </dgm:t>
    </dgm:pt>
    <dgm:pt modelId="{3DC96F4D-20ED-4631-8C10-B88BB997C8D5}" type="pres">
      <dgm:prSet presAssocID="{21AFD94A-8D66-43C4-AE5F-22C4B1C5E7D7}" presName="childText" presStyleLbl="bgAcc1" presStyleIdx="0" presStyleCnt="2">
        <dgm:presLayoutVars>
          <dgm:bulletEnabled val="1"/>
        </dgm:presLayoutVars>
      </dgm:prSet>
      <dgm:spPr/>
      <dgm:t>
        <a:bodyPr/>
        <a:lstStyle/>
        <a:p>
          <a:endParaRPr lang="en-US"/>
        </a:p>
      </dgm:t>
    </dgm:pt>
    <dgm:pt modelId="{8B9E5F70-30C9-47E7-867B-3B7B0CEFC1B0}" type="pres">
      <dgm:prSet presAssocID="{117CC967-47D9-4012-8B37-32DE5CBCBF80}" presName="Name13" presStyleLbl="parChTrans1D2" presStyleIdx="1" presStyleCnt="2"/>
      <dgm:spPr/>
      <dgm:t>
        <a:bodyPr/>
        <a:lstStyle/>
        <a:p>
          <a:endParaRPr lang="en-US"/>
        </a:p>
      </dgm:t>
    </dgm:pt>
    <dgm:pt modelId="{8CBE20D9-29AC-4740-8783-5CA1B60AA8F7}" type="pres">
      <dgm:prSet presAssocID="{FE012511-4A93-42B4-B9E2-82DB0D0E237B}" presName="childText" presStyleLbl="bgAcc1" presStyleIdx="1" presStyleCnt="2">
        <dgm:presLayoutVars>
          <dgm:bulletEnabled val="1"/>
        </dgm:presLayoutVars>
      </dgm:prSet>
      <dgm:spPr/>
      <dgm:t>
        <a:bodyPr/>
        <a:lstStyle/>
        <a:p>
          <a:endParaRPr lang="en-US"/>
        </a:p>
      </dgm:t>
    </dgm:pt>
  </dgm:ptLst>
  <dgm:cxnLst>
    <dgm:cxn modelId="{149C77CD-5C4A-4C24-B412-ECE642FF1C16}" srcId="{FB2659DD-6BA9-438B-A628-44EF2376BFDD}" destId="{FE012511-4A93-42B4-B9E2-82DB0D0E237B}" srcOrd="1" destOrd="0" parTransId="{117CC967-47D9-4012-8B37-32DE5CBCBF80}" sibTransId="{7AF63B1E-21BE-4426-AF66-286FFAC85025}"/>
    <dgm:cxn modelId="{846C9415-CDC3-4FDC-B044-6448E4B7A0AF}" type="presOf" srcId="{FB2659DD-6BA9-438B-A628-44EF2376BFDD}" destId="{5D264ED8-6F8E-40D2-864D-8CDC53EB48E9}" srcOrd="1" destOrd="0" presId="urn:microsoft.com/office/officeart/2005/8/layout/hierarchy3"/>
    <dgm:cxn modelId="{2E6B62E4-7D70-4F17-A4C9-833E21E2BCAB}" type="presOf" srcId="{FE012511-4A93-42B4-B9E2-82DB0D0E237B}" destId="{8CBE20D9-29AC-4740-8783-5CA1B60AA8F7}" srcOrd="0" destOrd="0" presId="urn:microsoft.com/office/officeart/2005/8/layout/hierarchy3"/>
    <dgm:cxn modelId="{C3E5F4F1-323A-4E19-9012-ECE37D37A9B3}" srcId="{34D10727-9160-448A-A358-66BC22293E1C}" destId="{FB2659DD-6BA9-438B-A628-44EF2376BFDD}" srcOrd="0" destOrd="0" parTransId="{69E52729-B732-4A7F-B5DD-2CF5BD1D970A}" sibTransId="{787C01F6-1BDF-4B5C-A384-95C44D5B221E}"/>
    <dgm:cxn modelId="{64D3306C-68BC-4C70-BFE8-59D21C00DBC9}" type="presOf" srcId="{21AFD94A-8D66-43C4-AE5F-22C4B1C5E7D7}" destId="{3DC96F4D-20ED-4631-8C10-B88BB997C8D5}" srcOrd="0" destOrd="0" presId="urn:microsoft.com/office/officeart/2005/8/layout/hierarchy3"/>
    <dgm:cxn modelId="{9D51848A-E9E6-4933-BDD1-DE38A097CEB3}" type="presOf" srcId="{FB2659DD-6BA9-438B-A628-44EF2376BFDD}" destId="{B771B20E-A373-4410-A6C2-42D5BF20C902}" srcOrd="0" destOrd="0" presId="urn:microsoft.com/office/officeart/2005/8/layout/hierarchy3"/>
    <dgm:cxn modelId="{80BD9399-B7F9-4E5A-A8DE-07982C01D62A}" type="presOf" srcId="{6231F427-9C02-4B73-8C19-4C907D46473E}" destId="{F5F2063B-2BC5-4464-864D-61244A72E3AC}" srcOrd="0" destOrd="0" presId="urn:microsoft.com/office/officeart/2005/8/layout/hierarchy3"/>
    <dgm:cxn modelId="{F22938BC-9D17-45D9-BC2D-7A2BF2C1A425}" srcId="{FB2659DD-6BA9-438B-A628-44EF2376BFDD}" destId="{21AFD94A-8D66-43C4-AE5F-22C4B1C5E7D7}" srcOrd="0" destOrd="0" parTransId="{6231F427-9C02-4B73-8C19-4C907D46473E}" sibTransId="{C782C488-828D-460D-AAA0-F4B7220899B9}"/>
    <dgm:cxn modelId="{D9534513-150D-4079-B930-1D7C4751DF9B}" type="presOf" srcId="{117CC967-47D9-4012-8B37-32DE5CBCBF80}" destId="{8B9E5F70-30C9-47E7-867B-3B7B0CEFC1B0}" srcOrd="0" destOrd="0" presId="urn:microsoft.com/office/officeart/2005/8/layout/hierarchy3"/>
    <dgm:cxn modelId="{857BAC2F-1CB2-4534-8C77-1881739F0570}" type="presOf" srcId="{34D10727-9160-448A-A358-66BC22293E1C}" destId="{5EE1DD99-AC07-4465-A4A1-597F13AEA9BA}" srcOrd="0" destOrd="0" presId="urn:microsoft.com/office/officeart/2005/8/layout/hierarchy3"/>
    <dgm:cxn modelId="{B69AFEA7-3DC4-45B8-9FE4-6BF2746BC0FB}" type="presParOf" srcId="{5EE1DD99-AC07-4465-A4A1-597F13AEA9BA}" destId="{56FB9171-F99F-4612-BD09-76DDC5EC44FD}" srcOrd="0" destOrd="0" presId="urn:microsoft.com/office/officeart/2005/8/layout/hierarchy3"/>
    <dgm:cxn modelId="{9CD6677B-2525-4A0A-AAE7-B04D8FE144E8}" type="presParOf" srcId="{56FB9171-F99F-4612-BD09-76DDC5EC44FD}" destId="{C3578A71-56B7-4D03-86E1-DF1E516F16A2}" srcOrd="0" destOrd="0" presId="urn:microsoft.com/office/officeart/2005/8/layout/hierarchy3"/>
    <dgm:cxn modelId="{3F7B6D5E-9DA6-4711-9B88-664E7337A30E}" type="presParOf" srcId="{C3578A71-56B7-4D03-86E1-DF1E516F16A2}" destId="{B771B20E-A373-4410-A6C2-42D5BF20C902}" srcOrd="0" destOrd="0" presId="urn:microsoft.com/office/officeart/2005/8/layout/hierarchy3"/>
    <dgm:cxn modelId="{AC94EDBE-F149-4FF4-80B8-B4816216C7D5}" type="presParOf" srcId="{C3578A71-56B7-4D03-86E1-DF1E516F16A2}" destId="{5D264ED8-6F8E-40D2-864D-8CDC53EB48E9}" srcOrd="1" destOrd="0" presId="urn:microsoft.com/office/officeart/2005/8/layout/hierarchy3"/>
    <dgm:cxn modelId="{53B886D9-F62D-4524-B4B7-72877D8564C1}" type="presParOf" srcId="{56FB9171-F99F-4612-BD09-76DDC5EC44FD}" destId="{4F84259E-82CB-44E2-991E-E738FE7084BC}" srcOrd="1" destOrd="0" presId="urn:microsoft.com/office/officeart/2005/8/layout/hierarchy3"/>
    <dgm:cxn modelId="{F9ADFC48-3B05-4585-9EA6-C1BE780A4327}" type="presParOf" srcId="{4F84259E-82CB-44E2-991E-E738FE7084BC}" destId="{F5F2063B-2BC5-4464-864D-61244A72E3AC}" srcOrd="0" destOrd="0" presId="urn:microsoft.com/office/officeart/2005/8/layout/hierarchy3"/>
    <dgm:cxn modelId="{ABE3C69C-10D4-47B7-9C80-F37904A122C0}" type="presParOf" srcId="{4F84259E-82CB-44E2-991E-E738FE7084BC}" destId="{3DC96F4D-20ED-4631-8C10-B88BB997C8D5}" srcOrd="1" destOrd="0" presId="urn:microsoft.com/office/officeart/2005/8/layout/hierarchy3"/>
    <dgm:cxn modelId="{12368CFC-BC2C-4CEA-9A33-2408D0031307}" type="presParOf" srcId="{4F84259E-82CB-44E2-991E-E738FE7084BC}" destId="{8B9E5F70-30C9-47E7-867B-3B7B0CEFC1B0}" srcOrd="2" destOrd="0" presId="urn:microsoft.com/office/officeart/2005/8/layout/hierarchy3"/>
    <dgm:cxn modelId="{2BB47268-3EDD-45C3-8EF0-5A5F166D1374}" type="presParOf" srcId="{4F84259E-82CB-44E2-991E-E738FE7084BC}" destId="{8CBE20D9-29AC-4740-8783-5CA1B60AA8F7}"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6D9F9F-A525-47B8-AAE6-0BBF8785E9E4}" type="doc">
      <dgm:prSet loTypeId="urn:microsoft.com/office/officeart/2005/8/layout/hProcess9" loCatId="process" qsTypeId="urn:microsoft.com/office/officeart/2005/8/quickstyle/3d1" qsCatId="3D" csTypeId="urn:microsoft.com/office/officeart/2005/8/colors/colorful1" csCatId="colorful" phldr="1"/>
      <dgm:spPr/>
    </dgm:pt>
    <dgm:pt modelId="{7A9FF1EA-1823-4FAA-877E-2330455598CD}">
      <dgm:prSet phldrT="[Text]" custT="1"/>
      <dgm:spPr/>
      <dgm:t>
        <a:bodyPr/>
        <a:lstStyle/>
        <a:p>
          <a:r>
            <a:rPr lang="mn-MN" sz="2400" dirty="0">
              <a:solidFill>
                <a:schemeClr val="tx1"/>
              </a:solidFill>
              <a:latin typeface="Times New Roman" panose="02020603050405020304" pitchFamily="18" charset="0"/>
              <a:cs typeface="Times New Roman" panose="02020603050405020304" pitchFamily="18" charset="0"/>
            </a:rPr>
            <a:t>СББӨ-ийн тархалтын газрын зураг</a:t>
          </a:r>
          <a:endParaRPr lang="en-US" sz="2400" dirty="0">
            <a:solidFill>
              <a:schemeClr val="tx1"/>
            </a:solidFill>
            <a:latin typeface="Times New Roman" panose="02020603050405020304" pitchFamily="18" charset="0"/>
            <a:cs typeface="Times New Roman" panose="02020603050405020304" pitchFamily="18" charset="0"/>
          </a:endParaRPr>
        </a:p>
      </dgm:t>
    </dgm:pt>
    <dgm:pt modelId="{BA8509B6-E9EB-4820-9071-FAA2B692CA5C}" type="parTrans" cxnId="{AF7D0509-136A-47DB-BA3A-05BEBB3125BD}">
      <dgm:prSet/>
      <dgm:spPr/>
      <dgm:t>
        <a:bodyPr/>
        <a:lstStyle/>
        <a:p>
          <a:endParaRPr lang="en-US"/>
        </a:p>
      </dgm:t>
    </dgm:pt>
    <dgm:pt modelId="{5BCCBA87-F431-489F-A86A-1E75A9444433}" type="sibTrans" cxnId="{AF7D0509-136A-47DB-BA3A-05BEBB3125BD}">
      <dgm:prSet/>
      <dgm:spPr/>
      <dgm:t>
        <a:bodyPr/>
        <a:lstStyle/>
        <a:p>
          <a:endParaRPr lang="en-US"/>
        </a:p>
      </dgm:t>
    </dgm:pt>
    <dgm:pt modelId="{0AEC6E21-CC3F-4A0D-BD7D-144278E091F0}">
      <dgm:prSet phldrT="[Text]" custT="1"/>
      <dgm:spPr/>
      <dgm:t>
        <a:bodyPr/>
        <a:lstStyle/>
        <a:p>
          <a:r>
            <a:rPr lang="mn-MN" sz="2400" dirty="0">
              <a:solidFill>
                <a:schemeClr val="tx1"/>
              </a:solidFill>
              <a:latin typeface="Times New Roman" panose="02020603050405020304" pitchFamily="18" charset="0"/>
              <a:cs typeface="Times New Roman" panose="02020603050405020304" pitchFamily="18" charset="0"/>
            </a:rPr>
            <a:t>СББӨ-ийн өвлөн уламжлагч нарын “насжилт”-ын эрсдлийн газрын зураг</a:t>
          </a:r>
          <a:endParaRPr lang="en-US" sz="2400" dirty="0">
            <a:solidFill>
              <a:schemeClr val="tx1"/>
            </a:solidFill>
            <a:latin typeface="Times New Roman" panose="02020603050405020304" pitchFamily="18" charset="0"/>
            <a:cs typeface="Times New Roman" panose="02020603050405020304" pitchFamily="18" charset="0"/>
          </a:endParaRPr>
        </a:p>
      </dgm:t>
    </dgm:pt>
    <dgm:pt modelId="{EAA0B425-6A9E-4053-A78E-2BE617BE47E5}" type="parTrans" cxnId="{038988FC-2C57-43D9-B81C-642C6F19F19B}">
      <dgm:prSet/>
      <dgm:spPr/>
      <dgm:t>
        <a:bodyPr/>
        <a:lstStyle/>
        <a:p>
          <a:endParaRPr lang="en-US"/>
        </a:p>
      </dgm:t>
    </dgm:pt>
    <dgm:pt modelId="{E55C7CB1-0169-4CDE-9C1B-C4634284EA49}" type="sibTrans" cxnId="{038988FC-2C57-43D9-B81C-642C6F19F19B}">
      <dgm:prSet/>
      <dgm:spPr/>
      <dgm:t>
        <a:bodyPr/>
        <a:lstStyle/>
        <a:p>
          <a:endParaRPr lang="en-US"/>
        </a:p>
      </dgm:t>
    </dgm:pt>
    <dgm:pt modelId="{CAF39D15-8327-4695-A8BE-707F7053581B}" type="pres">
      <dgm:prSet presAssocID="{836D9F9F-A525-47B8-AAE6-0BBF8785E9E4}" presName="CompostProcess" presStyleCnt="0">
        <dgm:presLayoutVars>
          <dgm:dir/>
          <dgm:resizeHandles val="exact"/>
        </dgm:presLayoutVars>
      </dgm:prSet>
      <dgm:spPr/>
    </dgm:pt>
    <dgm:pt modelId="{E765B7C4-CC05-4338-97C7-47734F68C37D}" type="pres">
      <dgm:prSet presAssocID="{836D9F9F-A525-47B8-AAE6-0BBF8785E9E4}" presName="arrow" presStyleLbl="bgShp" presStyleIdx="0" presStyleCnt="1"/>
      <dgm:spPr/>
    </dgm:pt>
    <dgm:pt modelId="{6E533795-5611-4B2F-8EAA-0BE5E6F9284D}" type="pres">
      <dgm:prSet presAssocID="{836D9F9F-A525-47B8-AAE6-0BBF8785E9E4}" presName="linearProcess" presStyleCnt="0"/>
      <dgm:spPr/>
    </dgm:pt>
    <dgm:pt modelId="{32367910-F1DF-405F-A392-50915AA5E5D2}" type="pres">
      <dgm:prSet presAssocID="{7A9FF1EA-1823-4FAA-877E-2330455598CD}" presName="textNode" presStyleLbl="node1" presStyleIdx="0" presStyleCnt="2">
        <dgm:presLayoutVars>
          <dgm:bulletEnabled val="1"/>
        </dgm:presLayoutVars>
      </dgm:prSet>
      <dgm:spPr/>
      <dgm:t>
        <a:bodyPr/>
        <a:lstStyle/>
        <a:p>
          <a:endParaRPr lang="en-US"/>
        </a:p>
      </dgm:t>
    </dgm:pt>
    <dgm:pt modelId="{14423817-E37A-4FE3-96A0-291796703433}" type="pres">
      <dgm:prSet presAssocID="{5BCCBA87-F431-489F-A86A-1E75A9444433}" presName="sibTrans" presStyleCnt="0"/>
      <dgm:spPr/>
    </dgm:pt>
    <dgm:pt modelId="{BA2A413C-9844-4229-A321-23C46E48EA7D}" type="pres">
      <dgm:prSet presAssocID="{0AEC6E21-CC3F-4A0D-BD7D-144278E091F0}" presName="textNode" presStyleLbl="node1" presStyleIdx="1" presStyleCnt="2">
        <dgm:presLayoutVars>
          <dgm:bulletEnabled val="1"/>
        </dgm:presLayoutVars>
      </dgm:prSet>
      <dgm:spPr/>
      <dgm:t>
        <a:bodyPr/>
        <a:lstStyle/>
        <a:p>
          <a:endParaRPr lang="en-US"/>
        </a:p>
      </dgm:t>
    </dgm:pt>
  </dgm:ptLst>
  <dgm:cxnLst>
    <dgm:cxn modelId="{95D67EC3-3D89-4495-973C-98826F8593F8}" type="presOf" srcId="{7A9FF1EA-1823-4FAA-877E-2330455598CD}" destId="{32367910-F1DF-405F-A392-50915AA5E5D2}" srcOrd="0" destOrd="0" presId="urn:microsoft.com/office/officeart/2005/8/layout/hProcess9"/>
    <dgm:cxn modelId="{038988FC-2C57-43D9-B81C-642C6F19F19B}" srcId="{836D9F9F-A525-47B8-AAE6-0BBF8785E9E4}" destId="{0AEC6E21-CC3F-4A0D-BD7D-144278E091F0}" srcOrd="1" destOrd="0" parTransId="{EAA0B425-6A9E-4053-A78E-2BE617BE47E5}" sibTransId="{E55C7CB1-0169-4CDE-9C1B-C4634284EA49}"/>
    <dgm:cxn modelId="{F999FA96-4B1E-4450-9869-4C3C74BB07BD}" type="presOf" srcId="{0AEC6E21-CC3F-4A0D-BD7D-144278E091F0}" destId="{BA2A413C-9844-4229-A321-23C46E48EA7D}" srcOrd="0" destOrd="0" presId="urn:microsoft.com/office/officeart/2005/8/layout/hProcess9"/>
    <dgm:cxn modelId="{B6880A71-7A04-4B41-BD0E-C746FCA315BA}" type="presOf" srcId="{836D9F9F-A525-47B8-AAE6-0BBF8785E9E4}" destId="{CAF39D15-8327-4695-A8BE-707F7053581B}" srcOrd="0" destOrd="0" presId="urn:microsoft.com/office/officeart/2005/8/layout/hProcess9"/>
    <dgm:cxn modelId="{AF7D0509-136A-47DB-BA3A-05BEBB3125BD}" srcId="{836D9F9F-A525-47B8-AAE6-0BBF8785E9E4}" destId="{7A9FF1EA-1823-4FAA-877E-2330455598CD}" srcOrd="0" destOrd="0" parTransId="{BA8509B6-E9EB-4820-9071-FAA2B692CA5C}" sibTransId="{5BCCBA87-F431-489F-A86A-1E75A9444433}"/>
    <dgm:cxn modelId="{F9439ADE-3264-4778-963E-793272F50A43}" type="presParOf" srcId="{CAF39D15-8327-4695-A8BE-707F7053581B}" destId="{E765B7C4-CC05-4338-97C7-47734F68C37D}" srcOrd="0" destOrd="0" presId="urn:microsoft.com/office/officeart/2005/8/layout/hProcess9"/>
    <dgm:cxn modelId="{571D71FF-06EB-43AF-A913-CBB2FC2D90E5}" type="presParOf" srcId="{CAF39D15-8327-4695-A8BE-707F7053581B}" destId="{6E533795-5611-4B2F-8EAA-0BE5E6F9284D}" srcOrd="1" destOrd="0" presId="urn:microsoft.com/office/officeart/2005/8/layout/hProcess9"/>
    <dgm:cxn modelId="{FD24FA97-BD02-4D09-BCBF-AF276EC9007E}" type="presParOf" srcId="{6E533795-5611-4B2F-8EAA-0BE5E6F9284D}" destId="{32367910-F1DF-405F-A392-50915AA5E5D2}" srcOrd="0" destOrd="0" presId="urn:microsoft.com/office/officeart/2005/8/layout/hProcess9"/>
    <dgm:cxn modelId="{F881F516-C020-4681-ACA2-8C072A7F50F8}" type="presParOf" srcId="{6E533795-5611-4B2F-8EAA-0BE5E6F9284D}" destId="{14423817-E37A-4FE3-96A0-291796703433}" srcOrd="1" destOrd="0" presId="urn:microsoft.com/office/officeart/2005/8/layout/hProcess9"/>
    <dgm:cxn modelId="{9BB6EEA2-0908-45A6-8909-DD378DFDDE0B}" type="presParOf" srcId="{6E533795-5611-4B2F-8EAA-0BE5E6F9284D}" destId="{BA2A413C-9844-4229-A321-23C46E48EA7D}"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D6CB30-3825-4FFD-88C1-A74E5C9A1E44}" type="doc">
      <dgm:prSet loTypeId="urn:microsoft.com/office/officeart/2005/8/layout/radial1" loCatId="relationship" qsTypeId="urn:microsoft.com/office/officeart/2005/8/quickstyle/3d1" qsCatId="3D" csTypeId="urn:microsoft.com/office/officeart/2005/8/colors/colorful1" csCatId="colorful" phldr="1"/>
      <dgm:spPr/>
      <dgm:t>
        <a:bodyPr/>
        <a:lstStyle/>
        <a:p>
          <a:endParaRPr lang="en-US"/>
        </a:p>
      </dgm:t>
    </dgm:pt>
    <dgm:pt modelId="{75B6A008-BC16-4B0A-ADFA-2CBFA665828D}">
      <dgm:prSet phldrT="[Text]" custT="1"/>
      <dgm:spPr/>
      <dgm:t>
        <a:bodyPr/>
        <a:lstStyle/>
        <a:p>
          <a:r>
            <a:rPr lang="mn-MN" sz="1600" b="1" dirty="0">
              <a:solidFill>
                <a:schemeClr val="tx1"/>
              </a:solidFill>
              <a:latin typeface="Times New Roman" panose="02020603050405020304" pitchFamily="18" charset="0"/>
              <a:cs typeface="Times New Roman" panose="02020603050405020304" pitchFamily="18" charset="0"/>
            </a:rPr>
            <a:t>СББӨ</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C8FCF62D-4638-4925-80B0-5546B48479CF}" type="parTrans" cxnId="{6E00DA57-9B03-4425-BCF4-CAAE0F495374}">
      <dgm:prSet/>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4FDBCCF8-8C72-4545-B025-E14376D48A96}" type="sibTrans" cxnId="{6E00DA57-9B03-4425-BCF4-CAAE0F495374}">
      <dgm:prSet/>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F3C933D9-DBD3-4D16-A14F-230068087546}">
      <dgm:prSet phldrT="[Text]" custT="1"/>
      <dgm:spPr/>
      <dgm:t>
        <a:bodyPr/>
        <a:lstStyle/>
        <a:p>
          <a:r>
            <a:rPr lang="mn-MN" sz="1600" b="1" dirty="0">
              <a:solidFill>
                <a:schemeClr val="tx1"/>
              </a:solidFill>
              <a:latin typeface="Times New Roman" panose="02020603050405020304" pitchFamily="18" charset="0"/>
              <a:cs typeface="Times New Roman" panose="02020603050405020304" pitchFamily="18" charset="0"/>
            </a:rPr>
            <a:t>Нас</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C60411FF-BBD4-47BF-8AF3-465F2FC5703E}" type="parTrans" cxnId="{E20B7F68-3547-4AD6-A54C-73838B0DB378}">
      <dgm:prSet custT="1"/>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E9EA6F33-2C21-4BDE-AA3F-8DE342B44056}" type="sibTrans" cxnId="{E20B7F68-3547-4AD6-A54C-73838B0DB378}">
      <dgm:prSet/>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2935E6EE-E015-4C4C-A77F-3BDAEC1B3E9B}">
      <dgm:prSet phldrT="[Text]" custT="1"/>
      <dgm:spPr/>
      <dgm:t>
        <a:bodyPr/>
        <a:lstStyle/>
        <a:p>
          <a:r>
            <a:rPr lang="mn-MN" sz="1600" b="1" dirty="0">
              <a:solidFill>
                <a:schemeClr val="tx1"/>
              </a:solidFill>
              <a:latin typeface="Times New Roman" panose="02020603050405020304" pitchFamily="18" charset="0"/>
              <a:cs typeface="Times New Roman" panose="02020603050405020304" pitchFamily="18" charset="0"/>
            </a:rPr>
            <a:t>Эдийн засаг</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59BAFDBA-9527-4B18-91DE-BD1575B095E7}" type="parTrans" cxnId="{B2E08BF8-FD8A-4335-A292-D2DD3859FFA4}">
      <dgm:prSet custT="1"/>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293B8FDB-9518-4D62-BF83-49352A73A563}" type="sibTrans" cxnId="{B2E08BF8-FD8A-4335-A292-D2DD3859FFA4}">
      <dgm:prSet/>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87D20F01-DD8B-43ED-995E-455F91CF5AAC}">
      <dgm:prSet phldrT="[Text]" custT="1"/>
      <dgm:spPr/>
      <dgm:t>
        <a:bodyPr/>
        <a:lstStyle/>
        <a:p>
          <a:r>
            <a:rPr lang="mn-MN" sz="1600" b="1" dirty="0">
              <a:solidFill>
                <a:schemeClr val="tx1"/>
              </a:solidFill>
              <a:latin typeface="Times New Roman" panose="02020603050405020304" pitchFamily="18" charset="0"/>
              <a:cs typeface="Times New Roman" panose="02020603050405020304" pitchFamily="18" charset="0"/>
            </a:rPr>
            <a:t>Хотжилт</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2BE48133-C21D-422D-A730-B68CD8B0D2F6}" type="parTrans" cxnId="{283B9062-FCEE-4347-B801-307C446D07A2}">
      <dgm:prSet custT="1"/>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A6DEEB9D-A305-4D66-965D-BD070D51A12E}" type="sibTrans" cxnId="{283B9062-FCEE-4347-B801-307C446D07A2}">
      <dgm:prSet/>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706ED132-E6C4-4340-AE43-C7C49F9E4C89}">
      <dgm:prSet phldrT="[Text]" custT="1"/>
      <dgm:spPr/>
      <dgm:t>
        <a:bodyPr/>
        <a:lstStyle/>
        <a:p>
          <a:r>
            <a:rPr lang="mn-MN" sz="1600" b="1" dirty="0">
              <a:solidFill>
                <a:schemeClr val="tx1"/>
              </a:solidFill>
              <a:latin typeface="Times New Roman" panose="02020603050405020304" pitchFamily="18" charset="0"/>
              <a:cs typeface="Times New Roman" panose="02020603050405020304" pitchFamily="18" charset="0"/>
            </a:rPr>
            <a:t>Үйлдвэржилт</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48F8FD29-6EA1-478B-9855-6D54FE286746}" type="parTrans" cxnId="{EAE48F30-90A4-49CF-A1EA-BD090CC46D72}">
      <dgm:prSet custT="1"/>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E44B8178-6BB6-4799-9029-CCEB26FBE4F6}" type="sibTrans" cxnId="{EAE48F30-90A4-49CF-A1EA-BD090CC46D72}">
      <dgm:prSet/>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DF1393C9-8F72-4564-923B-5E7C3A999B24}">
      <dgm:prSet custT="1"/>
      <dgm:spPr/>
      <dgm:t>
        <a:bodyPr/>
        <a:lstStyle/>
        <a:p>
          <a:r>
            <a:rPr lang="mn-MN" sz="1600" b="1" dirty="0">
              <a:solidFill>
                <a:schemeClr val="tx1"/>
              </a:solidFill>
              <a:latin typeface="Times New Roman" panose="02020603050405020304" pitchFamily="18" charset="0"/>
              <a:cs typeface="Times New Roman" panose="02020603050405020304" pitchFamily="18" charset="0"/>
            </a:rPr>
            <a:t>Уул уурхай</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991B200A-F1FF-45E2-8324-882C6C7A4F55}" type="parTrans" cxnId="{30E31413-CEC3-4243-8A75-D1554AF396B4}">
      <dgm:prSet custT="1"/>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998FA546-DC66-4803-A23C-34E004C3712B}" type="sibTrans" cxnId="{30E31413-CEC3-4243-8A75-D1554AF396B4}">
      <dgm:prSet/>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1A840928-080C-4BCC-A825-E179AF5B66F8}">
      <dgm:prSet custT="1"/>
      <dgm:spPr/>
      <dgm:t>
        <a:bodyPr/>
        <a:lstStyle/>
        <a:p>
          <a:r>
            <a:rPr lang="mn-MN" sz="1600" b="1" dirty="0">
              <a:solidFill>
                <a:schemeClr val="tx1"/>
              </a:solidFill>
              <a:latin typeface="Times New Roman" panose="02020603050405020304" pitchFamily="18" charset="0"/>
              <a:cs typeface="Times New Roman" panose="02020603050405020304" pitchFamily="18" charset="0"/>
            </a:rPr>
            <a:t>Бэлчээрийн даац</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53A60085-59EE-4012-A088-948AED809CD5}" type="parTrans" cxnId="{26864B01-BF8A-414C-9489-192DAFC4EAF3}">
      <dgm:prSet custT="1"/>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A3567FE0-50EA-4AF1-B631-F83E61FD71BA}" type="sibTrans" cxnId="{26864B01-BF8A-414C-9489-192DAFC4EAF3}">
      <dgm:prSet/>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38301195-9C65-4B9D-B0E4-621245E6DBD7}">
      <dgm:prSet custT="1"/>
      <dgm:spPr/>
      <dgm:t>
        <a:bodyPr/>
        <a:lstStyle/>
        <a:p>
          <a:r>
            <a:rPr lang="mn-MN" sz="1600" b="1" dirty="0">
              <a:solidFill>
                <a:schemeClr val="tx1"/>
              </a:solidFill>
              <a:latin typeface="Times New Roman" panose="02020603050405020304" pitchFamily="18" charset="0"/>
              <a:cs typeface="Times New Roman" panose="02020603050405020304" pitchFamily="18" charset="0"/>
            </a:rPr>
            <a:t>Хуурайшилт, цөлжилт</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F98BABEE-7CEF-4711-B4D6-1C831B0A3A7C}" type="parTrans" cxnId="{627B9A56-F381-4BE0-BD20-FB20BA7AFCB5}">
      <dgm:prSet custT="1"/>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5B98F65A-9164-4D55-9C03-1BE868673E48}" type="sibTrans" cxnId="{627B9A56-F381-4BE0-BD20-FB20BA7AFCB5}">
      <dgm:prSet/>
      <dgm:spPr/>
      <dgm:t>
        <a:bodyPr/>
        <a:lstStyle/>
        <a:p>
          <a:endParaRPr lang="en-US" sz="1600" b="1">
            <a:solidFill>
              <a:schemeClr val="tx1"/>
            </a:solidFill>
            <a:latin typeface="Times New Roman" panose="02020603050405020304" pitchFamily="18" charset="0"/>
            <a:cs typeface="Times New Roman" panose="02020603050405020304" pitchFamily="18" charset="0"/>
          </a:endParaRPr>
        </a:p>
      </dgm:t>
    </dgm:pt>
    <dgm:pt modelId="{59F36A77-6E39-43F4-B595-E193B3FA7298}" type="pres">
      <dgm:prSet presAssocID="{58D6CB30-3825-4FFD-88C1-A74E5C9A1E44}" presName="cycle" presStyleCnt="0">
        <dgm:presLayoutVars>
          <dgm:chMax val="1"/>
          <dgm:dir/>
          <dgm:animLvl val="ctr"/>
          <dgm:resizeHandles val="exact"/>
        </dgm:presLayoutVars>
      </dgm:prSet>
      <dgm:spPr/>
      <dgm:t>
        <a:bodyPr/>
        <a:lstStyle/>
        <a:p>
          <a:endParaRPr lang="en-US"/>
        </a:p>
      </dgm:t>
    </dgm:pt>
    <dgm:pt modelId="{00491DA9-CA1A-409E-8909-70590C39C234}" type="pres">
      <dgm:prSet presAssocID="{75B6A008-BC16-4B0A-ADFA-2CBFA665828D}" presName="centerShape" presStyleLbl="node0" presStyleIdx="0" presStyleCnt="1"/>
      <dgm:spPr/>
      <dgm:t>
        <a:bodyPr/>
        <a:lstStyle/>
        <a:p>
          <a:endParaRPr lang="en-US"/>
        </a:p>
      </dgm:t>
    </dgm:pt>
    <dgm:pt modelId="{0AC5BF2B-796E-43CF-B93B-4C88E92BF85C}" type="pres">
      <dgm:prSet presAssocID="{C60411FF-BBD4-47BF-8AF3-465F2FC5703E}" presName="Name9" presStyleLbl="parChTrans1D2" presStyleIdx="0" presStyleCnt="7"/>
      <dgm:spPr/>
      <dgm:t>
        <a:bodyPr/>
        <a:lstStyle/>
        <a:p>
          <a:endParaRPr lang="en-US"/>
        </a:p>
      </dgm:t>
    </dgm:pt>
    <dgm:pt modelId="{34EF02CD-8C14-46B6-A851-2B56AD42B5E7}" type="pres">
      <dgm:prSet presAssocID="{C60411FF-BBD4-47BF-8AF3-465F2FC5703E}" presName="connTx" presStyleLbl="parChTrans1D2" presStyleIdx="0" presStyleCnt="7"/>
      <dgm:spPr/>
      <dgm:t>
        <a:bodyPr/>
        <a:lstStyle/>
        <a:p>
          <a:endParaRPr lang="en-US"/>
        </a:p>
      </dgm:t>
    </dgm:pt>
    <dgm:pt modelId="{CA153AF5-EFF4-4BE3-9488-82DDE446FBEB}" type="pres">
      <dgm:prSet presAssocID="{F3C933D9-DBD3-4D16-A14F-230068087546}" presName="node" presStyleLbl="node1" presStyleIdx="0" presStyleCnt="7">
        <dgm:presLayoutVars>
          <dgm:bulletEnabled val="1"/>
        </dgm:presLayoutVars>
      </dgm:prSet>
      <dgm:spPr/>
      <dgm:t>
        <a:bodyPr/>
        <a:lstStyle/>
        <a:p>
          <a:endParaRPr lang="en-US"/>
        </a:p>
      </dgm:t>
    </dgm:pt>
    <dgm:pt modelId="{E7C7B247-B93E-444C-98AF-ED26B7E7819D}" type="pres">
      <dgm:prSet presAssocID="{59BAFDBA-9527-4B18-91DE-BD1575B095E7}" presName="Name9" presStyleLbl="parChTrans1D2" presStyleIdx="1" presStyleCnt="7"/>
      <dgm:spPr/>
      <dgm:t>
        <a:bodyPr/>
        <a:lstStyle/>
        <a:p>
          <a:endParaRPr lang="en-US"/>
        </a:p>
      </dgm:t>
    </dgm:pt>
    <dgm:pt modelId="{B1D5436A-22B3-4F38-9197-798876998314}" type="pres">
      <dgm:prSet presAssocID="{59BAFDBA-9527-4B18-91DE-BD1575B095E7}" presName="connTx" presStyleLbl="parChTrans1D2" presStyleIdx="1" presStyleCnt="7"/>
      <dgm:spPr/>
      <dgm:t>
        <a:bodyPr/>
        <a:lstStyle/>
        <a:p>
          <a:endParaRPr lang="en-US"/>
        </a:p>
      </dgm:t>
    </dgm:pt>
    <dgm:pt modelId="{81711F14-876B-4296-A538-E311D86A83CE}" type="pres">
      <dgm:prSet presAssocID="{2935E6EE-E015-4C4C-A77F-3BDAEC1B3E9B}" presName="node" presStyleLbl="node1" presStyleIdx="1" presStyleCnt="7">
        <dgm:presLayoutVars>
          <dgm:bulletEnabled val="1"/>
        </dgm:presLayoutVars>
      </dgm:prSet>
      <dgm:spPr/>
      <dgm:t>
        <a:bodyPr/>
        <a:lstStyle/>
        <a:p>
          <a:endParaRPr lang="en-US"/>
        </a:p>
      </dgm:t>
    </dgm:pt>
    <dgm:pt modelId="{8C6AC948-F8AA-42B8-8A2F-9C8BCCCAD1EC}" type="pres">
      <dgm:prSet presAssocID="{2BE48133-C21D-422D-A730-B68CD8B0D2F6}" presName="Name9" presStyleLbl="parChTrans1D2" presStyleIdx="2" presStyleCnt="7"/>
      <dgm:spPr/>
      <dgm:t>
        <a:bodyPr/>
        <a:lstStyle/>
        <a:p>
          <a:endParaRPr lang="en-US"/>
        </a:p>
      </dgm:t>
    </dgm:pt>
    <dgm:pt modelId="{1FB585B5-88ED-4412-8593-0918EE5AB2EC}" type="pres">
      <dgm:prSet presAssocID="{2BE48133-C21D-422D-A730-B68CD8B0D2F6}" presName="connTx" presStyleLbl="parChTrans1D2" presStyleIdx="2" presStyleCnt="7"/>
      <dgm:spPr/>
      <dgm:t>
        <a:bodyPr/>
        <a:lstStyle/>
        <a:p>
          <a:endParaRPr lang="en-US"/>
        </a:p>
      </dgm:t>
    </dgm:pt>
    <dgm:pt modelId="{6C9C4680-C097-4CC1-B87D-61FA75D56ACC}" type="pres">
      <dgm:prSet presAssocID="{87D20F01-DD8B-43ED-995E-455F91CF5AAC}" presName="node" presStyleLbl="node1" presStyleIdx="2" presStyleCnt="7" custScaleX="120608">
        <dgm:presLayoutVars>
          <dgm:bulletEnabled val="1"/>
        </dgm:presLayoutVars>
      </dgm:prSet>
      <dgm:spPr/>
      <dgm:t>
        <a:bodyPr/>
        <a:lstStyle/>
        <a:p>
          <a:endParaRPr lang="en-US"/>
        </a:p>
      </dgm:t>
    </dgm:pt>
    <dgm:pt modelId="{8F65EEA8-EA74-4266-8311-772803DFB9A8}" type="pres">
      <dgm:prSet presAssocID="{48F8FD29-6EA1-478B-9855-6D54FE286746}" presName="Name9" presStyleLbl="parChTrans1D2" presStyleIdx="3" presStyleCnt="7"/>
      <dgm:spPr/>
      <dgm:t>
        <a:bodyPr/>
        <a:lstStyle/>
        <a:p>
          <a:endParaRPr lang="en-US"/>
        </a:p>
      </dgm:t>
    </dgm:pt>
    <dgm:pt modelId="{4E23444F-D398-423C-9562-999151F9C104}" type="pres">
      <dgm:prSet presAssocID="{48F8FD29-6EA1-478B-9855-6D54FE286746}" presName="connTx" presStyleLbl="parChTrans1D2" presStyleIdx="3" presStyleCnt="7"/>
      <dgm:spPr/>
      <dgm:t>
        <a:bodyPr/>
        <a:lstStyle/>
        <a:p>
          <a:endParaRPr lang="en-US"/>
        </a:p>
      </dgm:t>
    </dgm:pt>
    <dgm:pt modelId="{71ED2F14-E4D4-44AF-842A-04F5AB827A33}" type="pres">
      <dgm:prSet presAssocID="{706ED132-E6C4-4340-AE43-C7C49F9E4C89}" presName="node" presStyleLbl="node1" presStyleIdx="3" presStyleCnt="7" custScaleX="145077" custScaleY="69733">
        <dgm:presLayoutVars>
          <dgm:bulletEnabled val="1"/>
        </dgm:presLayoutVars>
      </dgm:prSet>
      <dgm:spPr/>
      <dgm:t>
        <a:bodyPr/>
        <a:lstStyle/>
        <a:p>
          <a:endParaRPr lang="en-US"/>
        </a:p>
      </dgm:t>
    </dgm:pt>
    <dgm:pt modelId="{CA007C8F-13F8-4D7E-92B0-C5D07CFB6DCC}" type="pres">
      <dgm:prSet presAssocID="{991B200A-F1FF-45E2-8324-882C6C7A4F55}" presName="Name9" presStyleLbl="parChTrans1D2" presStyleIdx="4" presStyleCnt="7"/>
      <dgm:spPr/>
      <dgm:t>
        <a:bodyPr/>
        <a:lstStyle/>
        <a:p>
          <a:endParaRPr lang="en-US"/>
        </a:p>
      </dgm:t>
    </dgm:pt>
    <dgm:pt modelId="{3733A3CD-1840-48AD-97F7-EF9B001613BC}" type="pres">
      <dgm:prSet presAssocID="{991B200A-F1FF-45E2-8324-882C6C7A4F55}" presName="connTx" presStyleLbl="parChTrans1D2" presStyleIdx="4" presStyleCnt="7"/>
      <dgm:spPr/>
      <dgm:t>
        <a:bodyPr/>
        <a:lstStyle/>
        <a:p>
          <a:endParaRPr lang="en-US"/>
        </a:p>
      </dgm:t>
    </dgm:pt>
    <dgm:pt modelId="{F92AFEC1-90DE-40FB-82CC-4EFF9C024F67}" type="pres">
      <dgm:prSet presAssocID="{DF1393C9-8F72-4564-923B-5E7C3A999B24}" presName="node" presStyleLbl="node1" presStyleIdx="4" presStyleCnt="7">
        <dgm:presLayoutVars>
          <dgm:bulletEnabled val="1"/>
        </dgm:presLayoutVars>
      </dgm:prSet>
      <dgm:spPr/>
      <dgm:t>
        <a:bodyPr/>
        <a:lstStyle/>
        <a:p>
          <a:endParaRPr lang="en-US"/>
        </a:p>
      </dgm:t>
    </dgm:pt>
    <dgm:pt modelId="{D0CA644B-FE93-4613-BA82-8F2706F8EB41}" type="pres">
      <dgm:prSet presAssocID="{53A60085-59EE-4012-A088-948AED809CD5}" presName="Name9" presStyleLbl="parChTrans1D2" presStyleIdx="5" presStyleCnt="7"/>
      <dgm:spPr/>
      <dgm:t>
        <a:bodyPr/>
        <a:lstStyle/>
        <a:p>
          <a:endParaRPr lang="en-US"/>
        </a:p>
      </dgm:t>
    </dgm:pt>
    <dgm:pt modelId="{FF6DD51B-BF73-4191-B308-AAB52F27409F}" type="pres">
      <dgm:prSet presAssocID="{53A60085-59EE-4012-A088-948AED809CD5}" presName="connTx" presStyleLbl="parChTrans1D2" presStyleIdx="5" presStyleCnt="7"/>
      <dgm:spPr/>
      <dgm:t>
        <a:bodyPr/>
        <a:lstStyle/>
        <a:p>
          <a:endParaRPr lang="en-US"/>
        </a:p>
      </dgm:t>
    </dgm:pt>
    <dgm:pt modelId="{40D3ECEA-2A4D-4006-BDB5-75BFEFB5A1AC}" type="pres">
      <dgm:prSet presAssocID="{1A840928-080C-4BCC-A825-E179AF5B66F8}" presName="node" presStyleLbl="node1" presStyleIdx="5" presStyleCnt="7" custScaleX="155535" custScaleY="54430">
        <dgm:presLayoutVars>
          <dgm:bulletEnabled val="1"/>
        </dgm:presLayoutVars>
      </dgm:prSet>
      <dgm:spPr/>
      <dgm:t>
        <a:bodyPr/>
        <a:lstStyle/>
        <a:p>
          <a:endParaRPr lang="en-US"/>
        </a:p>
      </dgm:t>
    </dgm:pt>
    <dgm:pt modelId="{1CB55876-F094-4F9F-BB61-D13BD2D3E213}" type="pres">
      <dgm:prSet presAssocID="{F98BABEE-7CEF-4711-B4D6-1C831B0A3A7C}" presName="Name9" presStyleLbl="parChTrans1D2" presStyleIdx="6" presStyleCnt="7"/>
      <dgm:spPr/>
      <dgm:t>
        <a:bodyPr/>
        <a:lstStyle/>
        <a:p>
          <a:endParaRPr lang="en-US"/>
        </a:p>
      </dgm:t>
    </dgm:pt>
    <dgm:pt modelId="{DAF74D72-0664-4B34-B6B6-84D62ED8BB48}" type="pres">
      <dgm:prSet presAssocID="{F98BABEE-7CEF-4711-B4D6-1C831B0A3A7C}" presName="connTx" presStyleLbl="parChTrans1D2" presStyleIdx="6" presStyleCnt="7"/>
      <dgm:spPr/>
      <dgm:t>
        <a:bodyPr/>
        <a:lstStyle/>
        <a:p>
          <a:endParaRPr lang="en-US"/>
        </a:p>
      </dgm:t>
    </dgm:pt>
    <dgm:pt modelId="{FDA980B0-1FD0-4389-964C-8F79DF67976E}" type="pres">
      <dgm:prSet presAssocID="{38301195-9C65-4B9D-B0E4-621245E6DBD7}" presName="node" presStyleLbl="node1" presStyleIdx="6" presStyleCnt="7" custScaleX="166681" custScaleY="84986">
        <dgm:presLayoutVars>
          <dgm:bulletEnabled val="1"/>
        </dgm:presLayoutVars>
      </dgm:prSet>
      <dgm:spPr/>
      <dgm:t>
        <a:bodyPr/>
        <a:lstStyle/>
        <a:p>
          <a:endParaRPr lang="en-US"/>
        </a:p>
      </dgm:t>
    </dgm:pt>
  </dgm:ptLst>
  <dgm:cxnLst>
    <dgm:cxn modelId="{97179B1E-3E14-466B-9660-E550B432BB2D}" type="presOf" srcId="{DF1393C9-8F72-4564-923B-5E7C3A999B24}" destId="{F92AFEC1-90DE-40FB-82CC-4EFF9C024F67}" srcOrd="0" destOrd="0" presId="urn:microsoft.com/office/officeart/2005/8/layout/radial1"/>
    <dgm:cxn modelId="{C3B6C92B-D0D9-48F5-A9D8-B13DDC345F2A}" type="presOf" srcId="{F98BABEE-7CEF-4711-B4D6-1C831B0A3A7C}" destId="{1CB55876-F094-4F9F-BB61-D13BD2D3E213}" srcOrd="0" destOrd="0" presId="urn:microsoft.com/office/officeart/2005/8/layout/radial1"/>
    <dgm:cxn modelId="{6E00DA57-9B03-4425-BCF4-CAAE0F495374}" srcId="{58D6CB30-3825-4FFD-88C1-A74E5C9A1E44}" destId="{75B6A008-BC16-4B0A-ADFA-2CBFA665828D}" srcOrd="0" destOrd="0" parTransId="{C8FCF62D-4638-4925-80B0-5546B48479CF}" sibTransId="{4FDBCCF8-8C72-4545-B025-E14376D48A96}"/>
    <dgm:cxn modelId="{E20B7F68-3547-4AD6-A54C-73838B0DB378}" srcId="{75B6A008-BC16-4B0A-ADFA-2CBFA665828D}" destId="{F3C933D9-DBD3-4D16-A14F-230068087546}" srcOrd="0" destOrd="0" parTransId="{C60411FF-BBD4-47BF-8AF3-465F2FC5703E}" sibTransId="{E9EA6F33-2C21-4BDE-AA3F-8DE342B44056}"/>
    <dgm:cxn modelId="{2CC3FED6-3249-42D1-BBCC-603304F07EBB}" type="presOf" srcId="{991B200A-F1FF-45E2-8324-882C6C7A4F55}" destId="{3733A3CD-1840-48AD-97F7-EF9B001613BC}" srcOrd="1" destOrd="0" presId="urn:microsoft.com/office/officeart/2005/8/layout/radial1"/>
    <dgm:cxn modelId="{E282BFBB-F2BF-4DD4-996C-3EA3AA8786E4}" type="presOf" srcId="{F3C933D9-DBD3-4D16-A14F-230068087546}" destId="{CA153AF5-EFF4-4BE3-9488-82DDE446FBEB}" srcOrd="0" destOrd="0" presId="urn:microsoft.com/office/officeart/2005/8/layout/radial1"/>
    <dgm:cxn modelId="{2FBC0E13-4B1F-4AF3-8C06-40C96198C5C6}" type="presOf" srcId="{75B6A008-BC16-4B0A-ADFA-2CBFA665828D}" destId="{00491DA9-CA1A-409E-8909-70590C39C234}" srcOrd="0" destOrd="0" presId="urn:microsoft.com/office/officeart/2005/8/layout/radial1"/>
    <dgm:cxn modelId="{7C7D05E8-CC2F-4D24-B9BD-7F83EC2792BB}" type="presOf" srcId="{2BE48133-C21D-422D-A730-B68CD8B0D2F6}" destId="{8C6AC948-F8AA-42B8-8A2F-9C8BCCCAD1EC}" srcOrd="0" destOrd="0" presId="urn:microsoft.com/office/officeart/2005/8/layout/radial1"/>
    <dgm:cxn modelId="{283B9062-FCEE-4347-B801-307C446D07A2}" srcId="{75B6A008-BC16-4B0A-ADFA-2CBFA665828D}" destId="{87D20F01-DD8B-43ED-995E-455F91CF5AAC}" srcOrd="2" destOrd="0" parTransId="{2BE48133-C21D-422D-A730-B68CD8B0D2F6}" sibTransId="{A6DEEB9D-A305-4D66-965D-BD070D51A12E}"/>
    <dgm:cxn modelId="{779408B3-3EA6-4901-B6C3-172794ABB826}" type="presOf" srcId="{53A60085-59EE-4012-A088-948AED809CD5}" destId="{FF6DD51B-BF73-4191-B308-AAB52F27409F}" srcOrd="1" destOrd="0" presId="urn:microsoft.com/office/officeart/2005/8/layout/radial1"/>
    <dgm:cxn modelId="{EAE48F30-90A4-49CF-A1EA-BD090CC46D72}" srcId="{75B6A008-BC16-4B0A-ADFA-2CBFA665828D}" destId="{706ED132-E6C4-4340-AE43-C7C49F9E4C89}" srcOrd="3" destOrd="0" parTransId="{48F8FD29-6EA1-478B-9855-6D54FE286746}" sibTransId="{E44B8178-6BB6-4799-9029-CCEB26FBE4F6}"/>
    <dgm:cxn modelId="{930F78A8-8555-41B9-B0FA-7ED58837CC32}" type="presOf" srcId="{706ED132-E6C4-4340-AE43-C7C49F9E4C89}" destId="{71ED2F14-E4D4-44AF-842A-04F5AB827A33}" srcOrd="0" destOrd="0" presId="urn:microsoft.com/office/officeart/2005/8/layout/radial1"/>
    <dgm:cxn modelId="{BA2962C8-213D-4E4C-9120-8BBB57131675}" type="presOf" srcId="{48F8FD29-6EA1-478B-9855-6D54FE286746}" destId="{8F65EEA8-EA74-4266-8311-772803DFB9A8}" srcOrd="0" destOrd="0" presId="urn:microsoft.com/office/officeart/2005/8/layout/radial1"/>
    <dgm:cxn modelId="{F0359955-E900-45A4-A94F-37BD5A31BD6B}" type="presOf" srcId="{1A840928-080C-4BCC-A825-E179AF5B66F8}" destId="{40D3ECEA-2A4D-4006-BDB5-75BFEFB5A1AC}" srcOrd="0" destOrd="0" presId="urn:microsoft.com/office/officeart/2005/8/layout/radial1"/>
    <dgm:cxn modelId="{817A1A33-3765-419C-9719-FE9332035EE9}" type="presOf" srcId="{58D6CB30-3825-4FFD-88C1-A74E5C9A1E44}" destId="{59F36A77-6E39-43F4-B595-E193B3FA7298}" srcOrd="0" destOrd="0" presId="urn:microsoft.com/office/officeart/2005/8/layout/radial1"/>
    <dgm:cxn modelId="{05186F56-67F6-4512-A512-15391CAB95A9}" type="presOf" srcId="{2935E6EE-E015-4C4C-A77F-3BDAEC1B3E9B}" destId="{81711F14-876B-4296-A538-E311D86A83CE}" srcOrd="0" destOrd="0" presId="urn:microsoft.com/office/officeart/2005/8/layout/radial1"/>
    <dgm:cxn modelId="{B2E08BF8-FD8A-4335-A292-D2DD3859FFA4}" srcId="{75B6A008-BC16-4B0A-ADFA-2CBFA665828D}" destId="{2935E6EE-E015-4C4C-A77F-3BDAEC1B3E9B}" srcOrd="1" destOrd="0" parTransId="{59BAFDBA-9527-4B18-91DE-BD1575B095E7}" sibTransId="{293B8FDB-9518-4D62-BF83-49352A73A563}"/>
    <dgm:cxn modelId="{A133B6B9-206A-481C-AD31-F9B02639D518}" type="presOf" srcId="{87D20F01-DD8B-43ED-995E-455F91CF5AAC}" destId="{6C9C4680-C097-4CC1-B87D-61FA75D56ACC}" srcOrd="0" destOrd="0" presId="urn:microsoft.com/office/officeart/2005/8/layout/radial1"/>
    <dgm:cxn modelId="{26864B01-BF8A-414C-9489-192DAFC4EAF3}" srcId="{75B6A008-BC16-4B0A-ADFA-2CBFA665828D}" destId="{1A840928-080C-4BCC-A825-E179AF5B66F8}" srcOrd="5" destOrd="0" parTransId="{53A60085-59EE-4012-A088-948AED809CD5}" sibTransId="{A3567FE0-50EA-4AF1-B631-F83E61FD71BA}"/>
    <dgm:cxn modelId="{FFF28D57-2824-42C8-9400-1ACD3FB3B943}" type="presOf" srcId="{F98BABEE-7CEF-4711-B4D6-1C831B0A3A7C}" destId="{DAF74D72-0664-4B34-B6B6-84D62ED8BB48}" srcOrd="1" destOrd="0" presId="urn:microsoft.com/office/officeart/2005/8/layout/radial1"/>
    <dgm:cxn modelId="{7B2970AF-F940-4D7D-829C-E8CEA21E8D2F}" type="presOf" srcId="{38301195-9C65-4B9D-B0E4-621245E6DBD7}" destId="{FDA980B0-1FD0-4389-964C-8F79DF67976E}" srcOrd="0" destOrd="0" presId="urn:microsoft.com/office/officeart/2005/8/layout/radial1"/>
    <dgm:cxn modelId="{4524AC07-6F0A-4A9A-9440-1E3D18A95133}" type="presOf" srcId="{C60411FF-BBD4-47BF-8AF3-465F2FC5703E}" destId="{0AC5BF2B-796E-43CF-B93B-4C88E92BF85C}" srcOrd="0" destOrd="0" presId="urn:microsoft.com/office/officeart/2005/8/layout/radial1"/>
    <dgm:cxn modelId="{9280C0C9-CF35-44C6-BD39-0D1B205E9CA5}" type="presOf" srcId="{2BE48133-C21D-422D-A730-B68CD8B0D2F6}" destId="{1FB585B5-88ED-4412-8593-0918EE5AB2EC}" srcOrd="1" destOrd="0" presId="urn:microsoft.com/office/officeart/2005/8/layout/radial1"/>
    <dgm:cxn modelId="{7402D198-A812-4703-9567-39EF6D932CDD}" type="presOf" srcId="{59BAFDBA-9527-4B18-91DE-BD1575B095E7}" destId="{E7C7B247-B93E-444C-98AF-ED26B7E7819D}" srcOrd="0" destOrd="0" presId="urn:microsoft.com/office/officeart/2005/8/layout/radial1"/>
    <dgm:cxn modelId="{25FC81DB-FC7B-4AEB-A2E9-66F5B8397263}" type="presOf" srcId="{48F8FD29-6EA1-478B-9855-6D54FE286746}" destId="{4E23444F-D398-423C-9562-999151F9C104}" srcOrd="1" destOrd="0" presId="urn:microsoft.com/office/officeart/2005/8/layout/radial1"/>
    <dgm:cxn modelId="{56818930-4CE0-4752-9F7A-E4CEC4387AB6}" type="presOf" srcId="{53A60085-59EE-4012-A088-948AED809CD5}" destId="{D0CA644B-FE93-4613-BA82-8F2706F8EB41}" srcOrd="0" destOrd="0" presId="urn:microsoft.com/office/officeart/2005/8/layout/radial1"/>
    <dgm:cxn modelId="{627B9A56-F381-4BE0-BD20-FB20BA7AFCB5}" srcId="{75B6A008-BC16-4B0A-ADFA-2CBFA665828D}" destId="{38301195-9C65-4B9D-B0E4-621245E6DBD7}" srcOrd="6" destOrd="0" parTransId="{F98BABEE-7CEF-4711-B4D6-1C831B0A3A7C}" sibTransId="{5B98F65A-9164-4D55-9C03-1BE868673E48}"/>
    <dgm:cxn modelId="{30E31413-CEC3-4243-8A75-D1554AF396B4}" srcId="{75B6A008-BC16-4B0A-ADFA-2CBFA665828D}" destId="{DF1393C9-8F72-4564-923B-5E7C3A999B24}" srcOrd="4" destOrd="0" parTransId="{991B200A-F1FF-45E2-8324-882C6C7A4F55}" sibTransId="{998FA546-DC66-4803-A23C-34E004C3712B}"/>
    <dgm:cxn modelId="{FA8D7FB6-15B5-4C63-B70E-8AB6B036844E}" type="presOf" srcId="{59BAFDBA-9527-4B18-91DE-BD1575B095E7}" destId="{B1D5436A-22B3-4F38-9197-798876998314}" srcOrd="1" destOrd="0" presId="urn:microsoft.com/office/officeart/2005/8/layout/radial1"/>
    <dgm:cxn modelId="{04336F46-81C4-4E3C-A95A-9542C8FF2C64}" type="presOf" srcId="{991B200A-F1FF-45E2-8324-882C6C7A4F55}" destId="{CA007C8F-13F8-4D7E-92B0-C5D07CFB6DCC}" srcOrd="0" destOrd="0" presId="urn:microsoft.com/office/officeart/2005/8/layout/radial1"/>
    <dgm:cxn modelId="{9DDE92FE-ABDB-4F99-A0CF-CF5DB5E3B9EE}" type="presOf" srcId="{C60411FF-BBD4-47BF-8AF3-465F2FC5703E}" destId="{34EF02CD-8C14-46B6-A851-2B56AD42B5E7}" srcOrd="1" destOrd="0" presId="urn:microsoft.com/office/officeart/2005/8/layout/radial1"/>
    <dgm:cxn modelId="{B6C63B59-00D5-4A3D-AC4F-23A92CB08F4E}" type="presParOf" srcId="{59F36A77-6E39-43F4-B595-E193B3FA7298}" destId="{00491DA9-CA1A-409E-8909-70590C39C234}" srcOrd="0" destOrd="0" presId="urn:microsoft.com/office/officeart/2005/8/layout/radial1"/>
    <dgm:cxn modelId="{E583EB37-120A-4F07-B777-74B8EB9E6529}" type="presParOf" srcId="{59F36A77-6E39-43F4-B595-E193B3FA7298}" destId="{0AC5BF2B-796E-43CF-B93B-4C88E92BF85C}" srcOrd="1" destOrd="0" presId="urn:microsoft.com/office/officeart/2005/8/layout/radial1"/>
    <dgm:cxn modelId="{A38F911C-1061-49C1-96A3-9DA5817A5326}" type="presParOf" srcId="{0AC5BF2B-796E-43CF-B93B-4C88E92BF85C}" destId="{34EF02CD-8C14-46B6-A851-2B56AD42B5E7}" srcOrd="0" destOrd="0" presId="urn:microsoft.com/office/officeart/2005/8/layout/radial1"/>
    <dgm:cxn modelId="{57DB7B6F-3C69-471C-8B60-36818876AF04}" type="presParOf" srcId="{59F36A77-6E39-43F4-B595-E193B3FA7298}" destId="{CA153AF5-EFF4-4BE3-9488-82DDE446FBEB}" srcOrd="2" destOrd="0" presId="urn:microsoft.com/office/officeart/2005/8/layout/radial1"/>
    <dgm:cxn modelId="{21ACDAEC-1B00-4B59-8C91-A1444FFFBE8C}" type="presParOf" srcId="{59F36A77-6E39-43F4-B595-E193B3FA7298}" destId="{E7C7B247-B93E-444C-98AF-ED26B7E7819D}" srcOrd="3" destOrd="0" presId="urn:microsoft.com/office/officeart/2005/8/layout/radial1"/>
    <dgm:cxn modelId="{A09B4068-728A-46DE-94F7-9571CDE1E752}" type="presParOf" srcId="{E7C7B247-B93E-444C-98AF-ED26B7E7819D}" destId="{B1D5436A-22B3-4F38-9197-798876998314}" srcOrd="0" destOrd="0" presId="urn:microsoft.com/office/officeart/2005/8/layout/radial1"/>
    <dgm:cxn modelId="{02651C93-D6B5-4856-8A0F-CD47519A4D20}" type="presParOf" srcId="{59F36A77-6E39-43F4-B595-E193B3FA7298}" destId="{81711F14-876B-4296-A538-E311D86A83CE}" srcOrd="4" destOrd="0" presId="urn:microsoft.com/office/officeart/2005/8/layout/radial1"/>
    <dgm:cxn modelId="{D8DA7644-4767-4DA6-954B-24BC75AF825C}" type="presParOf" srcId="{59F36A77-6E39-43F4-B595-E193B3FA7298}" destId="{8C6AC948-F8AA-42B8-8A2F-9C8BCCCAD1EC}" srcOrd="5" destOrd="0" presId="urn:microsoft.com/office/officeart/2005/8/layout/radial1"/>
    <dgm:cxn modelId="{5C2F9861-1399-4798-910B-AB3BB6CE339A}" type="presParOf" srcId="{8C6AC948-F8AA-42B8-8A2F-9C8BCCCAD1EC}" destId="{1FB585B5-88ED-4412-8593-0918EE5AB2EC}" srcOrd="0" destOrd="0" presId="urn:microsoft.com/office/officeart/2005/8/layout/radial1"/>
    <dgm:cxn modelId="{11E94615-C234-4D03-838E-FC99940413E0}" type="presParOf" srcId="{59F36A77-6E39-43F4-B595-E193B3FA7298}" destId="{6C9C4680-C097-4CC1-B87D-61FA75D56ACC}" srcOrd="6" destOrd="0" presId="urn:microsoft.com/office/officeart/2005/8/layout/radial1"/>
    <dgm:cxn modelId="{9C0275FF-8F5E-4836-B118-7CF124306754}" type="presParOf" srcId="{59F36A77-6E39-43F4-B595-E193B3FA7298}" destId="{8F65EEA8-EA74-4266-8311-772803DFB9A8}" srcOrd="7" destOrd="0" presId="urn:microsoft.com/office/officeart/2005/8/layout/radial1"/>
    <dgm:cxn modelId="{8624CE9F-D057-4BE3-97AE-F9D08F620E2C}" type="presParOf" srcId="{8F65EEA8-EA74-4266-8311-772803DFB9A8}" destId="{4E23444F-D398-423C-9562-999151F9C104}" srcOrd="0" destOrd="0" presId="urn:microsoft.com/office/officeart/2005/8/layout/radial1"/>
    <dgm:cxn modelId="{0973B455-EBEB-4921-B3A4-927DBEE4C403}" type="presParOf" srcId="{59F36A77-6E39-43F4-B595-E193B3FA7298}" destId="{71ED2F14-E4D4-44AF-842A-04F5AB827A33}" srcOrd="8" destOrd="0" presId="urn:microsoft.com/office/officeart/2005/8/layout/radial1"/>
    <dgm:cxn modelId="{7BBA5FF4-0795-44A9-B5BE-FD7391D8C6B0}" type="presParOf" srcId="{59F36A77-6E39-43F4-B595-E193B3FA7298}" destId="{CA007C8F-13F8-4D7E-92B0-C5D07CFB6DCC}" srcOrd="9" destOrd="0" presId="urn:microsoft.com/office/officeart/2005/8/layout/radial1"/>
    <dgm:cxn modelId="{0C28F152-1552-45D1-9C80-F6B2937E8705}" type="presParOf" srcId="{CA007C8F-13F8-4D7E-92B0-C5D07CFB6DCC}" destId="{3733A3CD-1840-48AD-97F7-EF9B001613BC}" srcOrd="0" destOrd="0" presId="urn:microsoft.com/office/officeart/2005/8/layout/radial1"/>
    <dgm:cxn modelId="{A2C6E7C5-C8FC-4791-8DA9-D9EA790D6393}" type="presParOf" srcId="{59F36A77-6E39-43F4-B595-E193B3FA7298}" destId="{F92AFEC1-90DE-40FB-82CC-4EFF9C024F67}" srcOrd="10" destOrd="0" presId="urn:microsoft.com/office/officeart/2005/8/layout/radial1"/>
    <dgm:cxn modelId="{39C02AFE-E94B-4E76-9FAD-E1C8C7CE9B21}" type="presParOf" srcId="{59F36A77-6E39-43F4-B595-E193B3FA7298}" destId="{D0CA644B-FE93-4613-BA82-8F2706F8EB41}" srcOrd="11" destOrd="0" presId="urn:microsoft.com/office/officeart/2005/8/layout/radial1"/>
    <dgm:cxn modelId="{DBC2CA85-3037-4203-8AC5-7FA9A7B141E1}" type="presParOf" srcId="{D0CA644B-FE93-4613-BA82-8F2706F8EB41}" destId="{FF6DD51B-BF73-4191-B308-AAB52F27409F}" srcOrd="0" destOrd="0" presId="urn:microsoft.com/office/officeart/2005/8/layout/radial1"/>
    <dgm:cxn modelId="{7A3077A5-5B75-4A91-BA05-2818FDF7A2FD}" type="presParOf" srcId="{59F36A77-6E39-43F4-B595-E193B3FA7298}" destId="{40D3ECEA-2A4D-4006-BDB5-75BFEFB5A1AC}" srcOrd="12" destOrd="0" presId="urn:microsoft.com/office/officeart/2005/8/layout/radial1"/>
    <dgm:cxn modelId="{86EA052E-AC11-44D5-B383-5821393F6852}" type="presParOf" srcId="{59F36A77-6E39-43F4-B595-E193B3FA7298}" destId="{1CB55876-F094-4F9F-BB61-D13BD2D3E213}" srcOrd="13" destOrd="0" presId="urn:microsoft.com/office/officeart/2005/8/layout/radial1"/>
    <dgm:cxn modelId="{040C8536-C7EA-4C99-B8E3-8ED916D6F22F}" type="presParOf" srcId="{1CB55876-F094-4F9F-BB61-D13BD2D3E213}" destId="{DAF74D72-0664-4B34-B6B6-84D62ED8BB48}" srcOrd="0" destOrd="0" presId="urn:microsoft.com/office/officeart/2005/8/layout/radial1"/>
    <dgm:cxn modelId="{327657BA-6457-4C0A-84AB-FE412B3DDE34}" type="presParOf" srcId="{59F36A77-6E39-43F4-B595-E193B3FA7298}" destId="{FDA980B0-1FD0-4389-964C-8F79DF67976E}"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B7A5EC-6FBB-4ED8-B4BB-67B40EF57C26}"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en-US"/>
        </a:p>
      </dgm:t>
    </dgm:pt>
    <dgm:pt modelId="{BECD9767-629A-48CC-A08F-0C364B6369E3}">
      <dgm:prSet phldrT="[Text]" custT="1"/>
      <dgm:spPr/>
      <dgm:t>
        <a:bodyPr/>
        <a:lstStyle/>
        <a:p>
          <a:r>
            <a:rPr lang="mn-MN" sz="1800" b="1" dirty="0">
              <a:solidFill>
                <a:schemeClr val="tx1"/>
              </a:solidFill>
              <a:latin typeface="Times New Roman" panose="02020603050405020304" pitchFamily="18" charset="0"/>
              <a:cs typeface="Times New Roman" panose="02020603050405020304" pitchFamily="18" charset="0"/>
            </a:rPr>
            <a:t>Соёлын асуудал эрхэлсэн төрийн захиргааны төв байгууллага</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19318C7F-4F4F-4F5E-84EE-57875883B796}" type="parTrans" cxnId="{E8E819FB-198D-4BFE-A039-74F47BE5331A}">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0FD59B97-B629-4C0A-A79E-A52EF8222956}" type="sibTrans" cxnId="{E8E819FB-198D-4BFE-A039-74F47BE5331A}">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C403F19E-12B6-4DD6-AC5D-C3911401E17C}">
      <dgm:prSet phldrT="[Text]" custT="1"/>
      <dgm:spPr/>
      <dgm:t>
        <a:bodyPr/>
        <a:lstStyle/>
        <a:p>
          <a:r>
            <a:rPr lang="mn-MN" sz="1800" dirty="0">
              <a:solidFill>
                <a:schemeClr val="tx1"/>
              </a:solidFill>
              <a:latin typeface="Times New Roman" panose="02020603050405020304" pitchFamily="18" charset="0"/>
              <a:cs typeface="Times New Roman" panose="02020603050405020304" pitchFamily="18" charset="0"/>
            </a:rPr>
            <a:t>Соёлын өвийн дурсгалт газар</a:t>
          </a:r>
          <a:endParaRPr lang="en-US" sz="1800" dirty="0">
            <a:solidFill>
              <a:schemeClr val="tx1"/>
            </a:solidFill>
            <a:latin typeface="Times New Roman" panose="02020603050405020304" pitchFamily="18" charset="0"/>
            <a:cs typeface="Times New Roman" panose="02020603050405020304" pitchFamily="18" charset="0"/>
          </a:endParaRPr>
        </a:p>
      </dgm:t>
    </dgm:pt>
    <dgm:pt modelId="{68E135E8-9F34-495D-BC6F-6DD7A1876A30}" type="parTrans" cxnId="{2FB7CEB8-C621-467D-BC85-7BA99F5FC09E}">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EDDE55B4-8811-481E-8599-60EEBFFF5F01}" type="sibTrans" cxnId="{2FB7CEB8-C621-467D-BC85-7BA99F5FC09E}">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88DF8E99-5AD4-429E-A2F0-01FF5D8693A1}">
      <dgm:prSet phldrT="[Text]" custT="1"/>
      <dgm:spPr/>
      <dgm:t>
        <a:bodyPr/>
        <a:lstStyle/>
        <a:p>
          <a:r>
            <a:rPr lang="mn-MN" sz="1800" dirty="0">
              <a:solidFill>
                <a:schemeClr val="tx1"/>
              </a:solidFill>
              <a:latin typeface="Times New Roman" panose="02020603050405020304" pitchFamily="18" charset="0"/>
              <a:cs typeface="Times New Roman" panose="02020603050405020304" pitchFamily="18" charset="0"/>
            </a:rPr>
            <a:t>СББӨ-ийн урамшуулал, нийгмийн халамж</a:t>
          </a:r>
          <a:endParaRPr lang="en-US" sz="1800" dirty="0">
            <a:solidFill>
              <a:schemeClr val="tx1"/>
            </a:solidFill>
            <a:latin typeface="Times New Roman" panose="02020603050405020304" pitchFamily="18" charset="0"/>
            <a:cs typeface="Times New Roman" panose="02020603050405020304" pitchFamily="18" charset="0"/>
          </a:endParaRPr>
        </a:p>
      </dgm:t>
    </dgm:pt>
    <dgm:pt modelId="{F970E2BF-48C6-437D-994E-0DE8D576C482}" type="parTrans" cxnId="{1D32F716-7D54-454B-8476-9C5EC37DC296}">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4F8B4ACA-AD4D-46E3-A013-5FEE1122F9AE}" type="sibTrans" cxnId="{1D32F716-7D54-454B-8476-9C5EC37DC296}">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1782402F-7D7B-4E59-B9D9-09892DDBD46C}">
      <dgm:prSet phldrT="[Text]" custT="1"/>
      <dgm:spPr/>
      <dgm:t>
        <a:bodyPr/>
        <a:lstStyle/>
        <a:p>
          <a:r>
            <a:rPr lang="mn-MN" sz="1800" b="1" dirty="0">
              <a:solidFill>
                <a:schemeClr val="tx1"/>
              </a:solidFill>
              <a:latin typeface="Times New Roman" panose="02020603050405020304" pitchFamily="18" charset="0"/>
              <a:cs typeface="Times New Roman" panose="02020603050405020304" pitchFamily="18" charset="0"/>
            </a:rPr>
            <a:t>Нийслэл, орон нутгийн Засаг захиргааны байгууллага</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99A44FE4-3933-4539-8EF2-D36BB8BEFEA6}" type="parTrans" cxnId="{D30D21E2-691B-44F7-BE10-E637CDA6936B}">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31054049-9862-4C4F-A864-D3BFF02643C1}" type="sibTrans" cxnId="{D30D21E2-691B-44F7-BE10-E637CDA6936B}">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FA20ABDA-BD27-4E19-86E3-52248FF7B233}">
      <dgm:prSet phldrT="[Text]" custT="1"/>
      <dgm:spPr/>
      <dgm:t>
        <a:bodyPr/>
        <a:lstStyle/>
        <a:p>
          <a:r>
            <a:rPr lang="mn-MN" sz="1800" dirty="0">
              <a:solidFill>
                <a:schemeClr val="tx1"/>
              </a:solidFill>
              <a:latin typeface="Times New Roman" panose="02020603050405020304" pitchFamily="18" charset="0"/>
              <a:cs typeface="Times New Roman" panose="02020603050405020304" pitchFamily="18" charset="0"/>
            </a:rPr>
            <a:t>Орон нутгийн төсөвт СББӨ-ийг хамгаалах төсөв</a:t>
          </a:r>
          <a:endParaRPr lang="en-US" sz="1800" dirty="0">
            <a:solidFill>
              <a:schemeClr val="tx1"/>
            </a:solidFill>
            <a:latin typeface="Times New Roman" panose="02020603050405020304" pitchFamily="18" charset="0"/>
            <a:cs typeface="Times New Roman" panose="02020603050405020304" pitchFamily="18" charset="0"/>
          </a:endParaRPr>
        </a:p>
      </dgm:t>
    </dgm:pt>
    <dgm:pt modelId="{07081B6E-92CC-4860-BF7A-C7CAEA3EA23B}" type="parTrans" cxnId="{4ADAA0A0-DA16-4AF8-8617-A56A2555DC32}">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69F71662-8164-47C1-B168-84529B63E310}" type="sibTrans" cxnId="{4ADAA0A0-DA16-4AF8-8617-A56A2555DC32}">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12ECF2B2-6973-41DA-AEB9-786870F9A1A1}">
      <dgm:prSet phldrT="[Text]" custT="1"/>
      <dgm:spPr/>
      <dgm:t>
        <a:bodyPr/>
        <a:lstStyle/>
        <a:p>
          <a:r>
            <a:rPr lang="mn-MN" sz="1800" dirty="0">
              <a:solidFill>
                <a:schemeClr val="tx1"/>
              </a:solidFill>
              <a:latin typeface="Times New Roman" panose="02020603050405020304" pitchFamily="18" charset="0"/>
              <a:cs typeface="Times New Roman" panose="02020603050405020304" pitchFamily="18" charset="0"/>
            </a:rPr>
            <a:t>Газарзүй, гарал үүслийн брэнд бий болгох</a:t>
          </a:r>
          <a:endParaRPr lang="en-US" sz="1800" dirty="0">
            <a:solidFill>
              <a:schemeClr val="tx1"/>
            </a:solidFill>
            <a:latin typeface="Times New Roman" panose="02020603050405020304" pitchFamily="18" charset="0"/>
            <a:cs typeface="Times New Roman" panose="02020603050405020304" pitchFamily="18" charset="0"/>
          </a:endParaRPr>
        </a:p>
      </dgm:t>
    </dgm:pt>
    <dgm:pt modelId="{70C1CCAD-7D62-4BED-9E30-186C7EB62B9A}" type="parTrans" cxnId="{78489738-E692-43D9-B98A-B70E3E367A5A}">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7D84ABA9-BB4F-42F6-BE65-D28BD12BB497}" type="sibTrans" cxnId="{78489738-E692-43D9-B98A-B70E3E367A5A}">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6D938993-5692-4EB4-9670-697FE5D0E469}">
      <dgm:prSet custT="1"/>
      <dgm:spPr/>
      <dgm:t>
        <a:bodyPr/>
        <a:lstStyle/>
        <a:p>
          <a:r>
            <a:rPr lang="mn-MN" sz="1800" b="1" dirty="0">
              <a:solidFill>
                <a:schemeClr val="tx1"/>
              </a:solidFill>
              <a:latin typeface="Times New Roman" panose="02020603050405020304" pitchFamily="18" charset="0"/>
              <a:cs typeface="Times New Roman" panose="02020603050405020304" pitchFamily="18" charset="0"/>
            </a:rPr>
            <a:t>Эрдэм шинжилгаа, судалгааны байгууллага</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548F786E-0ABF-4F24-A224-BF112E8852E6}" type="parTrans" cxnId="{704D4D10-BE8C-443E-8EC3-66D01D0903B4}">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0DFFE63A-C7B7-4462-8740-3E46B5EF75EF}" type="sibTrans" cxnId="{704D4D10-BE8C-443E-8EC3-66D01D0903B4}">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B629C377-40F1-4B53-8BA1-7D4E5964A5DA}">
      <dgm:prSet phldrT="[Text]" custT="1"/>
      <dgm:spPr/>
      <dgm:t>
        <a:bodyPr/>
        <a:lstStyle/>
        <a:p>
          <a:r>
            <a:rPr lang="mn-MN" sz="1800" b="1" dirty="0">
              <a:solidFill>
                <a:schemeClr val="tx1"/>
              </a:solidFill>
              <a:latin typeface="Times New Roman" panose="02020603050405020304" pitchFamily="18" charset="0"/>
              <a:cs typeface="Times New Roman" panose="02020603050405020304" pitchFamily="18" charset="0"/>
            </a:rPr>
            <a:t>Төрийн байгууллага</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F932F18F-FC3B-4403-AEF0-560C338A2E86}" type="sibTrans" cxnId="{417B07E2-A7FE-4B63-9F32-657BC670DE82}">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02483BC7-5D09-4FC5-B05A-7A9ABBA5EE4D}" type="parTrans" cxnId="{417B07E2-A7FE-4B63-9F32-657BC670DE82}">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13E16241-4A68-41DB-A027-8BFB6EEB38EC}">
      <dgm:prSet phldrT="[Text]" custT="1"/>
      <dgm:spPr/>
      <dgm:t>
        <a:bodyPr/>
        <a:lstStyle/>
        <a:p>
          <a:r>
            <a:rPr lang="mn-MN" sz="1800" dirty="0">
              <a:solidFill>
                <a:schemeClr val="tx1"/>
              </a:solidFill>
              <a:latin typeface="Times New Roman" panose="02020603050405020304" pitchFamily="18" charset="0"/>
              <a:cs typeface="Times New Roman" panose="02020603050405020304" pitchFamily="18" charset="0"/>
            </a:rPr>
            <a:t>Салбар хоорондын уялдаа</a:t>
          </a:r>
          <a:endParaRPr lang="en-US" sz="1800" dirty="0">
            <a:solidFill>
              <a:schemeClr val="tx1"/>
            </a:solidFill>
            <a:latin typeface="Times New Roman" panose="02020603050405020304" pitchFamily="18" charset="0"/>
            <a:cs typeface="Times New Roman" panose="02020603050405020304" pitchFamily="18" charset="0"/>
          </a:endParaRPr>
        </a:p>
      </dgm:t>
    </dgm:pt>
    <dgm:pt modelId="{3F5219E4-F546-4DCB-A029-CF603A3D4A38}" type="sibTrans" cxnId="{4D58169D-866D-4759-8143-D9C31A383FAB}">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BE91B39B-4325-41D8-BC93-CA91750666E9}" type="parTrans" cxnId="{4D58169D-866D-4759-8143-D9C31A383FAB}">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43ED1E63-C999-4E37-BA3F-E36A124995CB}">
      <dgm:prSet phldrT="[Text]" custT="1"/>
      <dgm:spPr/>
      <dgm:t>
        <a:bodyPr/>
        <a:lstStyle/>
        <a:p>
          <a:r>
            <a:rPr lang="mn-MN" sz="1800" dirty="0">
              <a:solidFill>
                <a:schemeClr val="tx1"/>
              </a:solidFill>
              <a:latin typeface="Times New Roman" panose="02020603050405020304" pitchFamily="18" charset="0"/>
              <a:cs typeface="Times New Roman" panose="02020603050405020304" pitchFamily="18" charset="0"/>
            </a:rPr>
            <a:t>Газрын харилцаа, ашиглалт</a:t>
          </a:r>
          <a:endParaRPr lang="en-US" sz="1800" dirty="0">
            <a:solidFill>
              <a:schemeClr val="tx1"/>
            </a:solidFill>
            <a:latin typeface="Times New Roman" panose="02020603050405020304" pitchFamily="18" charset="0"/>
            <a:cs typeface="Times New Roman" panose="02020603050405020304" pitchFamily="18" charset="0"/>
          </a:endParaRPr>
        </a:p>
      </dgm:t>
    </dgm:pt>
    <dgm:pt modelId="{7A3C1DA7-81AD-48DD-95B9-D3EFADB76DCD}" type="sibTrans" cxnId="{1F212FAA-95D5-4A02-B938-6EFCC48E9AAC}">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9CC1153A-E011-4495-B992-ADAC60614479}" type="parTrans" cxnId="{1F212FAA-95D5-4A02-B938-6EFCC48E9AAC}">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AD1FF0E8-6B9B-4D28-BB39-08D43E0A8455}">
      <dgm:prSet phldrT="[Text]" custT="1"/>
      <dgm:spPr/>
      <dgm:t>
        <a:bodyPr/>
        <a:lstStyle/>
        <a:p>
          <a:r>
            <a:rPr lang="mn-MN" sz="1800" dirty="0">
              <a:solidFill>
                <a:schemeClr val="tx1"/>
              </a:solidFill>
              <a:latin typeface="Times New Roman" panose="02020603050405020304" pitchFamily="18" charset="0"/>
              <a:cs typeface="Times New Roman" panose="02020603050405020304" pitchFamily="18" charset="0"/>
            </a:rPr>
            <a:t>Хамгаалалттай бүсийн хамтын ажиллагаа</a:t>
          </a:r>
          <a:endParaRPr lang="en-US" sz="1800" dirty="0">
            <a:solidFill>
              <a:schemeClr val="tx1"/>
            </a:solidFill>
            <a:latin typeface="Times New Roman" panose="02020603050405020304" pitchFamily="18" charset="0"/>
            <a:cs typeface="Times New Roman" panose="02020603050405020304" pitchFamily="18" charset="0"/>
          </a:endParaRPr>
        </a:p>
      </dgm:t>
    </dgm:pt>
    <dgm:pt modelId="{7D4486E3-33FD-434D-AEFC-9E0918CAF633}" type="parTrans" cxnId="{59AC70C3-DFDF-4F87-9B9E-F22970FA4420}">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53F174E6-2421-412C-91B3-EB5015CEA4D3}" type="sibTrans" cxnId="{59AC70C3-DFDF-4F87-9B9E-F22970FA4420}">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23D32C96-A633-43E4-9561-73B867B5371D}">
      <dgm:prSet phldrT="[Text]" custT="1"/>
      <dgm:spPr/>
      <dgm:t>
        <a:bodyPr/>
        <a:lstStyle/>
        <a:p>
          <a:r>
            <a:rPr lang="mn-MN" sz="1800" dirty="0">
              <a:solidFill>
                <a:schemeClr val="tx1"/>
              </a:solidFill>
              <a:latin typeface="Times New Roman" panose="02020603050405020304" pitchFamily="18" charset="0"/>
              <a:cs typeface="Times New Roman" panose="02020603050405020304" pitchFamily="18" charset="0"/>
            </a:rPr>
            <a:t>Эдийн засгийн үнэлгээ </a:t>
          </a:r>
          <a:r>
            <a:rPr lang="en-US" sz="1800" dirty="0">
              <a:solidFill>
                <a:schemeClr val="tx1"/>
              </a:solidFill>
              <a:latin typeface="Times New Roman" panose="02020603050405020304" pitchFamily="18" charset="0"/>
              <a:cs typeface="Times New Roman" panose="02020603050405020304" pitchFamily="18" charset="0"/>
            </a:rPr>
            <a:t>(</a:t>
          </a:r>
          <a:r>
            <a:rPr lang="mn-MN" sz="1800" dirty="0">
              <a:solidFill>
                <a:schemeClr val="tx1"/>
              </a:solidFill>
              <a:latin typeface="Times New Roman" panose="02020603050405020304" pitchFamily="18" charset="0"/>
              <a:cs typeface="Times New Roman" panose="02020603050405020304" pitchFamily="18" charset="0"/>
            </a:rPr>
            <a:t>аялал жуулчлал, оюуны өмч, соёлын бүтээлч үйлдвэрлэл</a:t>
          </a:r>
          <a:r>
            <a:rPr lang="en-US" sz="1800" dirty="0">
              <a:solidFill>
                <a:schemeClr val="tx1"/>
              </a:solidFill>
              <a:latin typeface="Times New Roman" panose="02020603050405020304" pitchFamily="18" charset="0"/>
              <a:cs typeface="Times New Roman" panose="02020603050405020304" pitchFamily="18" charset="0"/>
            </a:rPr>
            <a:t>)</a:t>
          </a:r>
        </a:p>
      </dgm:t>
    </dgm:pt>
    <dgm:pt modelId="{77145525-B0F6-4EBD-A5E5-E77C580ACB3C}" type="parTrans" cxnId="{AC5200E4-C14D-450A-A5BA-AEFD1EE87814}">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E26AF935-3CA8-4653-9675-82DA013515E1}" type="sibTrans" cxnId="{AC5200E4-C14D-450A-A5BA-AEFD1EE87814}">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93483EF3-F422-4156-94E2-F87073EE523B}">
      <dgm:prSet phldrT="[Text]" custT="1"/>
      <dgm:spPr/>
      <dgm:t>
        <a:bodyPr/>
        <a:lstStyle/>
        <a:p>
          <a:r>
            <a:rPr lang="mn-MN" sz="1800" dirty="0">
              <a:solidFill>
                <a:schemeClr val="tx1"/>
              </a:solidFill>
              <a:latin typeface="Times New Roman" panose="02020603050405020304" pitchFamily="18" charset="0"/>
              <a:cs typeface="Times New Roman" panose="02020603050405020304" pitchFamily="18" charset="0"/>
            </a:rPr>
            <a:t>Төрөлжсөн судалгаа</a:t>
          </a:r>
          <a:endParaRPr lang="en-US" sz="1800" dirty="0">
            <a:solidFill>
              <a:schemeClr val="tx1"/>
            </a:solidFill>
            <a:latin typeface="Times New Roman" panose="02020603050405020304" pitchFamily="18" charset="0"/>
            <a:cs typeface="Times New Roman" panose="02020603050405020304" pitchFamily="18" charset="0"/>
          </a:endParaRPr>
        </a:p>
      </dgm:t>
    </dgm:pt>
    <dgm:pt modelId="{883F899C-FB18-49F4-9E0F-8CACCA58980B}" type="parTrans" cxnId="{03B389AF-2064-4FFB-896B-32DE950ABD7C}">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C1CCD919-A299-49AD-8A51-B75A8DA77EF6}" type="sibTrans" cxnId="{03B389AF-2064-4FFB-896B-32DE950ABD7C}">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BD350C25-1A4B-40F5-8227-6322670CFB2A}">
      <dgm:prSet phldrT="[Text]" custT="1"/>
      <dgm:spPr/>
      <dgm:t>
        <a:bodyPr/>
        <a:lstStyle/>
        <a:p>
          <a:r>
            <a:rPr lang="mn-MN" sz="1800" dirty="0">
              <a:solidFill>
                <a:schemeClr val="tx1"/>
              </a:solidFill>
              <a:latin typeface="Times New Roman" panose="02020603050405020304" pitchFamily="18" charset="0"/>
              <a:cs typeface="Times New Roman" panose="02020603050405020304" pitchFamily="18" charset="0"/>
            </a:rPr>
            <a:t>Орон нугийн засаг захиргааны байгууллагын СББӨ-ийн чадавхийг бэхжүүлэх хөтөлбөр</a:t>
          </a:r>
          <a:endParaRPr lang="en-US" sz="1800" dirty="0">
            <a:solidFill>
              <a:schemeClr val="tx1"/>
            </a:solidFill>
            <a:latin typeface="Times New Roman" panose="02020603050405020304" pitchFamily="18" charset="0"/>
            <a:cs typeface="Times New Roman" panose="02020603050405020304" pitchFamily="18" charset="0"/>
          </a:endParaRPr>
        </a:p>
      </dgm:t>
    </dgm:pt>
    <dgm:pt modelId="{3C3A37CB-6493-4FB4-999F-4709227A70C9}" type="parTrans" cxnId="{556263B6-B4BE-4367-B0D4-9F2E622F54E7}">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EC083B5C-B749-45F5-B1AD-B92DDB2EA709}" type="sibTrans" cxnId="{556263B6-B4BE-4367-B0D4-9F2E622F54E7}">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FAB4CBBC-13D5-4F03-A13E-FFAAE5A67B9A}">
      <dgm:prSet phldrT="[Text]" custT="1"/>
      <dgm:spPr/>
      <dgm:t>
        <a:bodyPr/>
        <a:lstStyle/>
        <a:p>
          <a:r>
            <a:rPr lang="mn-MN" sz="1800" dirty="0">
              <a:solidFill>
                <a:schemeClr val="tx1"/>
              </a:solidFill>
              <a:latin typeface="Times New Roman" panose="02020603050405020304" pitchFamily="18" charset="0"/>
              <a:cs typeface="Times New Roman" panose="02020603050405020304" pitchFamily="18" charset="0"/>
            </a:rPr>
            <a:t>Аялал жуулчлалын брэнд</a:t>
          </a:r>
          <a:endParaRPr lang="en-US" sz="1800" dirty="0">
            <a:solidFill>
              <a:schemeClr val="tx1"/>
            </a:solidFill>
            <a:latin typeface="Times New Roman" panose="02020603050405020304" pitchFamily="18" charset="0"/>
            <a:cs typeface="Times New Roman" panose="02020603050405020304" pitchFamily="18" charset="0"/>
          </a:endParaRPr>
        </a:p>
      </dgm:t>
    </dgm:pt>
    <dgm:pt modelId="{9DF9A141-F5C2-4D60-8223-56B9D2524748}" type="parTrans" cxnId="{8D070F66-FC60-47D3-ADB8-DEFC23CAA337}">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158D0D1C-C5D9-4F07-A765-FB8D0B1CB252}" type="sibTrans" cxnId="{8D070F66-FC60-47D3-ADB8-DEFC23CAA337}">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4D59250A-1F72-49D9-92B5-52A197493848}">
      <dgm:prSet phldrT="[Text]" custT="1"/>
      <dgm:spPr/>
      <dgm:t>
        <a:bodyPr/>
        <a:lstStyle/>
        <a:p>
          <a:r>
            <a:rPr lang="mn-MN" sz="1800" dirty="0">
              <a:solidFill>
                <a:schemeClr val="tx1"/>
              </a:solidFill>
              <a:latin typeface="Times New Roman" panose="02020603050405020304" pitchFamily="18" charset="0"/>
              <a:cs typeface="Times New Roman" panose="02020603050405020304" pitchFamily="18" charset="0"/>
            </a:rPr>
            <a:t>Мэргэжлийн байгууллагатай хамтарсан СББӨ-ийн судалгаа</a:t>
          </a:r>
          <a:endParaRPr lang="en-US" sz="1800" dirty="0">
            <a:solidFill>
              <a:schemeClr val="tx1"/>
            </a:solidFill>
            <a:latin typeface="Times New Roman" panose="02020603050405020304" pitchFamily="18" charset="0"/>
            <a:cs typeface="Times New Roman" panose="02020603050405020304" pitchFamily="18" charset="0"/>
          </a:endParaRPr>
        </a:p>
      </dgm:t>
    </dgm:pt>
    <dgm:pt modelId="{1BFBF4A0-CC2D-47C8-8676-B1438D51219A}" type="parTrans" cxnId="{CC478397-3E4A-4D63-9570-256219D00A12}">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E2B706F3-1EFE-4A85-A1A1-BBC1642F1E3B}" type="sibTrans" cxnId="{CC478397-3E4A-4D63-9570-256219D00A12}">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EC0B17B9-9AB1-47FA-A475-4AACE1F590D1}">
      <dgm:prSet phldrT="[Text]" custT="1"/>
      <dgm:spPr/>
      <dgm:t>
        <a:bodyPr/>
        <a:lstStyle/>
        <a:p>
          <a:r>
            <a:rPr lang="mn-MN" sz="1800" dirty="0">
              <a:solidFill>
                <a:schemeClr val="tx1"/>
              </a:solidFill>
              <a:latin typeface="Times New Roman" panose="02020603050405020304" pitchFamily="18" charset="0"/>
              <a:cs typeface="Times New Roman" panose="02020603050405020304" pitchFamily="18" charset="0"/>
            </a:rPr>
            <a:t>Харилцаа холбоо, хамтын ажиллагаа</a:t>
          </a:r>
          <a:endParaRPr lang="en-US" sz="1800" dirty="0">
            <a:solidFill>
              <a:schemeClr val="tx1"/>
            </a:solidFill>
            <a:latin typeface="Times New Roman" panose="02020603050405020304" pitchFamily="18" charset="0"/>
            <a:cs typeface="Times New Roman" panose="02020603050405020304" pitchFamily="18" charset="0"/>
          </a:endParaRPr>
        </a:p>
      </dgm:t>
    </dgm:pt>
    <dgm:pt modelId="{59058FB3-C0F8-4013-B56E-15D81EA84F0F}" type="parTrans" cxnId="{534F887A-030B-4125-8231-17823981876F}">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E10F2854-1FD2-4BAF-80C0-8A3F9D9BD2F4}" type="sibTrans" cxnId="{534F887A-030B-4125-8231-17823981876F}">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F51BA114-9B63-4E4F-8307-C939F5E5E0C9}">
      <dgm:prSet custT="1"/>
      <dgm:spPr/>
      <dgm:t>
        <a:bodyPr/>
        <a:lstStyle/>
        <a:p>
          <a:r>
            <a:rPr lang="mn-MN" sz="1800">
              <a:solidFill>
                <a:schemeClr val="tx1"/>
              </a:solidFill>
              <a:latin typeface="Times New Roman" panose="02020603050405020304" pitchFamily="18" charset="0"/>
              <a:cs typeface="Times New Roman" panose="02020603050405020304" pitchFamily="18" charset="0"/>
            </a:rPr>
            <a:t>Угсаатан зүй, соёл судлалын судалгаа, эрдэм шинжилгээний ажлыг СББӨ-ийн хүрээнд улам бүр өргөжүүлэн хөгжүүлэх</a:t>
          </a:r>
          <a:endParaRPr lang="en-US" sz="1800">
            <a:solidFill>
              <a:schemeClr val="tx1"/>
            </a:solidFill>
            <a:latin typeface="Times New Roman" panose="02020603050405020304" pitchFamily="18" charset="0"/>
            <a:cs typeface="Times New Roman" panose="02020603050405020304" pitchFamily="18" charset="0"/>
          </a:endParaRPr>
        </a:p>
      </dgm:t>
    </dgm:pt>
    <dgm:pt modelId="{1025A83E-62BB-4653-BB1D-0AFAB42D0725}" type="parTrans" cxnId="{1BAAF46C-ADC7-41E8-AFCD-7B166441C863}">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9C5DA04A-9498-4419-B4CA-2DE5D133D028}" type="sibTrans" cxnId="{1BAAF46C-ADC7-41E8-AFCD-7B166441C863}">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6292B8C0-9B53-4B81-8E1C-76BB5ED9044E}" type="pres">
      <dgm:prSet presAssocID="{67B7A5EC-6FBB-4ED8-B4BB-67B40EF57C26}" presName="Name0" presStyleCnt="0">
        <dgm:presLayoutVars>
          <dgm:dir/>
          <dgm:animLvl val="lvl"/>
          <dgm:resizeHandles val="exact"/>
        </dgm:presLayoutVars>
      </dgm:prSet>
      <dgm:spPr/>
      <dgm:t>
        <a:bodyPr/>
        <a:lstStyle/>
        <a:p>
          <a:endParaRPr lang="en-US"/>
        </a:p>
      </dgm:t>
    </dgm:pt>
    <dgm:pt modelId="{F57A5D47-F8F9-4933-90D5-0F2473A1E7F0}" type="pres">
      <dgm:prSet presAssocID="{B629C377-40F1-4B53-8BA1-7D4E5964A5DA}" presName="composite" presStyleCnt="0"/>
      <dgm:spPr/>
    </dgm:pt>
    <dgm:pt modelId="{554CEAC1-EDDA-44BC-A33B-B479BD01F63D}" type="pres">
      <dgm:prSet presAssocID="{B629C377-40F1-4B53-8BA1-7D4E5964A5DA}" presName="parTx" presStyleLbl="alignNode1" presStyleIdx="0" presStyleCnt="4" custScaleY="160534">
        <dgm:presLayoutVars>
          <dgm:chMax val="0"/>
          <dgm:chPref val="0"/>
          <dgm:bulletEnabled val="1"/>
        </dgm:presLayoutVars>
      </dgm:prSet>
      <dgm:spPr/>
      <dgm:t>
        <a:bodyPr/>
        <a:lstStyle/>
        <a:p>
          <a:endParaRPr lang="en-US"/>
        </a:p>
      </dgm:t>
    </dgm:pt>
    <dgm:pt modelId="{D1C8E0A7-9025-4F82-9650-B8491CA926A4}" type="pres">
      <dgm:prSet presAssocID="{B629C377-40F1-4B53-8BA1-7D4E5964A5DA}" presName="desTx" presStyleLbl="alignAccFollowNode1" presStyleIdx="0" presStyleCnt="4" custLinFactNeighborX="1183" custLinFactNeighborY="5104">
        <dgm:presLayoutVars>
          <dgm:bulletEnabled val="1"/>
        </dgm:presLayoutVars>
      </dgm:prSet>
      <dgm:spPr/>
      <dgm:t>
        <a:bodyPr/>
        <a:lstStyle/>
        <a:p>
          <a:endParaRPr lang="en-US"/>
        </a:p>
      </dgm:t>
    </dgm:pt>
    <dgm:pt modelId="{ABBE57B7-00E3-439C-9CB0-9557B4ED65C5}" type="pres">
      <dgm:prSet presAssocID="{F932F18F-FC3B-4403-AEF0-560C338A2E86}" presName="space" presStyleCnt="0"/>
      <dgm:spPr/>
    </dgm:pt>
    <dgm:pt modelId="{338C3DDB-F5A6-4013-9CC2-A89856D250B0}" type="pres">
      <dgm:prSet presAssocID="{BECD9767-629A-48CC-A08F-0C364B6369E3}" presName="composite" presStyleCnt="0"/>
      <dgm:spPr/>
    </dgm:pt>
    <dgm:pt modelId="{4ACFCF2D-76A4-4632-9DD4-636628EDAB80}" type="pres">
      <dgm:prSet presAssocID="{BECD9767-629A-48CC-A08F-0C364B6369E3}" presName="parTx" presStyleLbl="alignNode1" presStyleIdx="1" presStyleCnt="4" custScaleY="167484">
        <dgm:presLayoutVars>
          <dgm:chMax val="0"/>
          <dgm:chPref val="0"/>
          <dgm:bulletEnabled val="1"/>
        </dgm:presLayoutVars>
      </dgm:prSet>
      <dgm:spPr/>
      <dgm:t>
        <a:bodyPr/>
        <a:lstStyle/>
        <a:p>
          <a:endParaRPr lang="en-US"/>
        </a:p>
      </dgm:t>
    </dgm:pt>
    <dgm:pt modelId="{6786626F-66FC-4635-BA5C-1EF62C6B1E89}" type="pres">
      <dgm:prSet presAssocID="{BECD9767-629A-48CC-A08F-0C364B6369E3}" presName="desTx" presStyleLbl="alignAccFollowNode1" presStyleIdx="1" presStyleCnt="4" custLinFactNeighborX="592" custLinFactNeighborY="5232">
        <dgm:presLayoutVars>
          <dgm:bulletEnabled val="1"/>
        </dgm:presLayoutVars>
      </dgm:prSet>
      <dgm:spPr/>
      <dgm:t>
        <a:bodyPr/>
        <a:lstStyle/>
        <a:p>
          <a:endParaRPr lang="en-US"/>
        </a:p>
      </dgm:t>
    </dgm:pt>
    <dgm:pt modelId="{6FFB10FD-9BEF-42D9-BD99-76C9247D2634}" type="pres">
      <dgm:prSet presAssocID="{0FD59B97-B629-4C0A-A79E-A52EF8222956}" presName="space" presStyleCnt="0"/>
      <dgm:spPr/>
    </dgm:pt>
    <dgm:pt modelId="{3E885422-C0C0-4B63-9EDD-6BBC58CDE7AE}" type="pres">
      <dgm:prSet presAssocID="{1782402F-7D7B-4E59-B9D9-09892DDBD46C}" presName="composite" presStyleCnt="0"/>
      <dgm:spPr/>
    </dgm:pt>
    <dgm:pt modelId="{FCBD41E9-2768-4D87-97E0-AC77040CF958}" type="pres">
      <dgm:prSet presAssocID="{1782402F-7D7B-4E59-B9D9-09892DDBD46C}" presName="parTx" presStyleLbl="alignNode1" presStyleIdx="2" presStyleCnt="4" custScaleY="173796">
        <dgm:presLayoutVars>
          <dgm:chMax val="0"/>
          <dgm:chPref val="0"/>
          <dgm:bulletEnabled val="1"/>
        </dgm:presLayoutVars>
      </dgm:prSet>
      <dgm:spPr/>
      <dgm:t>
        <a:bodyPr/>
        <a:lstStyle/>
        <a:p>
          <a:endParaRPr lang="en-US"/>
        </a:p>
      </dgm:t>
    </dgm:pt>
    <dgm:pt modelId="{F57A5A8E-FDEA-42C4-A884-415E39CF3323}" type="pres">
      <dgm:prSet presAssocID="{1782402F-7D7B-4E59-B9D9-09892DDBD46C}" presName="desTx" presStyleLbl="alignAccFollowNode1" presStyleIdx="2" presStyleCnt="4" custLinFactNeighborX="-1082" custLinFactNeighborY="8968">
        <dgm:presLayoutVars>
          <dgm:bulletEnabled val="1"/>
        </dgm:presLayoutVars>
      </dgm:prSet>
      <dgm:spPr/>
      <dgm:t>
        <a:bodyPr/>
        <a:lstStyle/>
        <a:p>
          <a:endParaRPr lang="en-US"/>
        </a:p>
      </dgm:t>
    </dgm:pt>
    <dgm:pt modelId="{B388315A-D40F-4945-A63D-5CEAA07C7E6F}" type="pres">
      <dgm:prSet presAssocID="{31054049-9862-4C4F-A864-D3BFF02643C1}" presName="space" presStyleCnt="0"/>
      <dgm:spPr/>
    </dgm:pt>
    <dgm:pt modelId="{A671B5EE-8962-4769-B8C0-2CEEBF9DDD53}" type="pres">
      <dgm:prSet presAssocID="{6D938993-5692-4EB4-9670-697FE5D0E469}" presName="composite" presStyleCnt="0"/>
      <dgm:spPr/>
    </dgm:pt>
    <dgm:pt modelId="{AC53B6C6-CA22-419A-9316-7AD7AD2A21E1}" type="pres">
      <dgm:prSet presAssocID="{6D938993-5692-4EB4-9670-697FE5D0E469}" presName="parTx" presStyleLbl="alignNode1" presStyleIdx="3" presStyleCnt="4" custScaleY="178451" custLinFactNeighborX="-592" custLinFactNeighborY="-1861">
        <dgm:presLayoutVars>
          <dgm:chMax val="0"/>
          <dgm:chPref val="0"/>
          <dgm:bulletEnabled val="1"/>
        </dgm:presLayoutVars>
      </dgm:prSet>
      <dgm:spPr/>
      <dgm:t>
        <a:bodyPr/>
        <a:lstStyle/>
        <a:p>
          <a:endParaRPr lang="en-US"/>
        </a:p>
      </dgm:t>
    </dgm:pt>
    <dgm:pt modelId="{B937FC03-811A-42F8-98FC-A03202D17A88}" type="pres">
      <dgm:prSet presAssocID="{6D938993-5692-4EB4-9670-697FE5D0E469}" presName="desTx" presStyleLbl="alignAccFollowNode1" presStyleIdx="3" presStyleCnt="4" custLinFactNeighborX="1775" custLinFactNeighborY="7160">
        <dgm:presLayoutVars>
          <dgm:bulletEnabled val="1"/>
        </dgm:presLayoutVars>
      </dgm:prSet>
      <dgm:spPr/>
      <dgm:t>
        <a:bodyPr/>
        <a:lstStyle/>
        <a:p>
          <a:endParaRPr lang="en-US"/>
        </a:p>
      </dgm:t>
    </dgm:pt>
  </dgm:ptLst>
  <dgm:cxnLst>
    <dgm:cxn modelId="{1D32F716-7D54-454B-8476-9C5EC37DC296}" srcId="{BECD9767-629A-48CC-A08F-0C364B6369E3}" destId="{88DF8E99-5AD4-429E-A2F0-01FF5D8693A1}" srcOrd="1" destOrd="0" parTransId="{F970E2BF-48C6-437D-994E-0DE8D576C482}" sibTransId="{4F8B4ACA-AD4D-46E3-A013-5FEE1122F9AE}"/>
    <dgm:cxn modelId="{B7A0CB76-23DF-42A7-815F-4BB608E4422B}" type="presOf" srcId="{BD350C25-1A4B-40F5-8227-6322670CFB2A}" destId="{6786626F-66FC-4635-BA5C-1EF62C6B1E89}" srcOrd="0" destOrd="3" presId="urn:microsoft.com/office/officeart/2005/8/layout/hList1"/>
    <dgm:cxn modelId="{EB9502B9-ABEF-4375-91EA-AE9BAF8C0E26}" type="presOf" srcId="{1782402F-7D7B-4E59-B9D9-09892DDBD46C}" destId="{FCBD41E9-2768-4D87-97E0-AC77040CF958}" srcOrd="0" destOrd="0" presId="urn:microsoft.com/office/officeart/2005/8/layout/hList1"/>
    <dgm:cxn modelId="{6C046130-4C26-4E5C-A8F5-26C27EF14541}" type="presOf" srcId="{C403F19E-12B6-4DD6-AC5D-C3911401E17C}" destId="{6786626F-66FC-4635-BA5C-1EF62C6B1E89}" srcOrd="0" destOrd="0" presId="urn:microsoft.com/office/officeart/2005/8/layout/hList1"/>
    <dgm:cxn modelId="{417B07E2-A7FE-4B63-9F32-657BC670DE82}" srcId="{67B7A5EC-6FBB-4ED8-B4BB-67B40EF57C26}" destId="{B629C377-40F1-4B53-8BA1-7D4E5964A5DA}" srcOrd="0" destOrd="0" parTransId="{02483BC7-5D09-4FC5-B05A-7A9ABBA5EE4D}" sibTransId="{F932F18F-FC3B-4403-AEF0-560C338A2E86}"/>
    <dgm:cxn modelId="{1BAAF46C-ADC7-41E8-AFCD-7B166441C863}" srcId="{6D938993-5692-4EB4-9670-697FE5D0E469}" destId="{F51BA114-9B63-4E4F-8307-C939F5E5E0C9}" srcOrd="0" destOrd="0" parTransId="{1025A83E-62BB-4653-BB1D-0AFAB42D0725}" sibTransId="{9C5DA04A-9498-4419-B4CA-2DE5D133D028}"/>
    <dgm:cxn modelId="{829EB1CC-F69F-4B1D-A969-B524945A788F}" type="presOf" srcId="{13E16241-4A68-41DB-A027-8BFB6EEB38EC}" destId="{D1C8E0A7-9025-4F82-9650-B8491CA926A4}" srcOrd="0" destOrd="0" presId="urn:microsoft.com/office/officeart/2005/8/layout/hList1"/>
    <dgm:cxn modelId="{AC5200E4-C14D-450A-A5BA-AEFD1EE87814}" srcId="{B629C377-40F1-4B53-8BA1-7D4E5964A5DA}" destId="{23D32C96-A633-43E4-9561-73B867B5371D}" srcOrd="3" destOrd="0" parTransId="{77145525-B0F6-4EBD-A5E5-E77C580ACB3C}" sibTransId="{E26AF935-3CA8-4653-9675-82DA013515E1}"/>
    <dgm:cxn modelId="{6B39ECEA-5B1E-4E33-AFC6-51AB438983E8}" type="presOf" srcId="{EC0B17B9-9AB1-47FA-A475-4AACE1F590D1}" destId="{F57A5A8E-FDEA-42C4-A884-415E39CF3323}" srcOrd="0" destOrd="4" presId="urn:microsoft.com/office/officeart/2005/8/layout/hList1"/>
    <dgm:cxn modelId="{E8E819FB-198D-4BFE-A039-74F47BE5331A}" srcId="{67B7A5EC-6FBB-4ED8-B4BB-67B40EF57C26}" destId="{BECD9767-629A-48CC-A08F-0C364B6369E3}" srcOrd="1" destOrd="0" parTransId="{19318C7F-4F4F-4F5E-84EE-57875883B796}" sibTransId="{0FD59B97-B629-4C0A-A79E-A52EF8222956}"/>
    <dgm:cxn modelId="{50248686-6875-4878-848D-E491D3E8DE96}" type="presOf" srcId="{43ED1E63-C999-4E37-BA3F-E36A124995CB}" destId="{D1C8E0A7-9025-4F82-9650-B8491CA926A4}" srcOrd="0" destOrd="1" presId="urn:microsoft.com/office/officeart/2005/8/layout/hList1"/>
    <dgm:cxn modelId="{1A9CAEF9-40F1-401F-86B4-C9EEEA7176E5}" type="presOf" srcId="{F51BA114-9B63-4E4F-8307-C939F5E5E0C9}" destId="{B937FC03-811A-42F8-98FC-A03202D17A88}" srcOrd="0" destOrd="0" presId="urn:microsoft.com/office/officeart/2005/8/layout/hList1"/>
    <dgm:cxn modelId="{5BB8DF01-70E9-4E94-9F60-CAACEC47F826}" type="presOf" srcId="{88DF8E99-5AD4-429E-A2F0-01FF5D8693A1}" destId="{6786626F-66FC-4635-BA5C-1EF62C6B1E89}" srcOrd="0" destOrd="1" presId="urn:microsoft.com/office/officeart/2005/8/layout/hList1"/>
    <dgm:cxn modelId="{BA22407B-7FF3-4151-81CB-DC1C7A670824}" type="presOf" srcId="{B629C377-40F1-4B53-8BA1-7D4E5964A5DA}" destId="{554CEAC1-EDDA-44BC-A33B-B479BD01F63D}" srcOrd="0" destOrd="0" presId="urn:microsoft.com/office/officeart/2005/8/layout/hList1"/>
    <dgm:cxn modelId="{EF88920B-C902-4EDA-86C9-347752F541A2}" type="presOf" srcId="{4D59250A-1F72-49D9-92B5-52A197493848}" destId="{F57A5A8E-FDEA-42C4-A884-415E39CF3323}" srcOrd="0" destOrd="3" presId="urn:microsoft.com/office/officeart/2005/8/layout/hList1"/>
    <dgm:cxn modelId="{2A79F4B0-834E-43DE-8FEA-38804C1ED401}" type="presOf" srcId="{12ECF2B2-6973-41DA-AEB9-786870F9A1A1}" destId="{F57A5A8E-FDEA-42C4-A884-415E39CF3323}" srcOrd="0" destOrd="1" presId="urn:microsoft.com/office/officeart/2005/8/layout/hList1"/>
    <dgm:cxn modelId="{8D3621D5-D0F0-4A69-B45D-1EFE55616759}" type="presOf" srcId="{FAB4CBBC-13D5-4F03-A13E-FFAAE5A67B9A}" destId="{F57A5A8E-FDEA-42C4-A884-415E39CF3323}" srcOrd="0" destOrd="2" presId="urn:microsoft.com/office/officeart/2005/8/layout/hList1"/>
    <dgm:cxn modelId="{79474A33-403B-4F62-9510-1D24BA0DF152}" type="presOf" srcId="{67B7A5EC-6FBB-4ED8-B4BB-67B40EF57C26}" destId="{6292B8C0-9B53-4B81-8E1C-76BB5ED9044E}" srcOrd="0" destOrd="0" presId="urn:microsoft.com/office/officeart/2005/8/layout/hList1"/>
    <dgm:cxn modelId="{A06031BF-1EFF-4B91-915E-48C921A8F354}" type="presOf" srcId="{BECD9767-629A-48CC-A08F-0C364B6369E3}" destId="{4ACFCF2D-76A4-4632-9DD4-636628EDAB80}" srcOrd="0" destOrd="0" presId="urn:microsoft.com/office/officeart/2005/8/layout/hList1"/>
    <dgm:cxn modelId="{534F887A-030B-4125-8231-17823981876F}" srcId="{1782402F-7D7B-4E59-B9D9-09892DDBD46C}" destId="{EC0B17B9-9AB1-47FA-A475-4AACE1F590D1}" srcOrd="4" destOrd="0" parTransId="{59058FB3-C0F8-4013-B56E-15D81EA84F0F}" sibTransId="{E10F2854-1FD2-4BAF-80C0-8A3F9D9BD2F4}"/>
    <dgm:cxn modelId="{4ADAA0A0-DA16-4AF8-8617-A56A2555DC32}" srcId="{1782402F-7D7B-4E59-B9D9-09892DDBD46C}" destId="{FA20ABDA-BD27-4E19-86E3-52248FF7B233}" srcOrd="0" destOrd="0" parTransId="{07081B6E-92CC-4860-BF7A-C7CAEA3EA23B}" sibTransId="{69F71662-8164-47C1-B168-84529B63E310}"/>
    <dgm:cxn modelId="{03B389AF-2064-4FFB-896B-32DE950ABD7C}" srcId="{BECD9767-629A-48CC-A08F-0C364B6369E3}" destId="{93483EF3-F422-4156-94E2-F87073EE523B}" srcOrd="2" destOrd="0" parTransId="{883F899C-FB18-49F4-9E0F-8CACCA58980B}" sibTransId="{C1CCD919-A299-49AD-8A51-B75A8DA77EF6}"/>
    <dgm:cxn modelId="{949FB6C5-FBC4-45C5-A47F-09154592466F}" type="presOf" srcId="{23D32C96-A633-43E4-9561-73B867B5371D}" destId="{D1C8E0A7-9025-4F82-9650-B8491CA926A4}" srcOrd="0" destOrd="3" presId="urn:microsoft.com/office/officeart/2005/8/layout/hList1"/>
    <dgm:cxn modelId="{59AC70C3-DFDF-4F87-9B9E-F22970FA4420}" srcId="{B629C377-40F1-4B53-8BA1-7D4E5964A5DA}" destId="{AD1FF0E8-6B9B-4D28-BB39-08D43E0A8455}" srcOrd="2" destOrd="0" parTransId="{7D4486E3-33FD-434D-AEFC-9E0918CAF633}" sibTransId="{53F174E6-2421-412C-91B3-EB5015CEA4D3}"/>
    <dgm:cxn modelId="{CC478397-3E4A-4D63-9570-256219D00A12}" srcId="{1782402F-7D7B-4E59-B9D9-09892DDBD46C}" destId="{4D59250A-1F72-49D9-92B5-52A197493848}" srcOrd="3" destOrd="0" parTransId="{1BFBF4A0-CC2D-47C8-8676-B1438D51219A}" sibTransId="{E2B706F3-1EFE-4A85-A1A1-BBC1642F1E3B}"/>
    <dgm:cxn modelId="{CA8994E4-8915-4DD5-9A74-BC584AB1DE9B}" type="presOf" srcId="{6D938993-5692-4EB4-9670-697FE5D0E469}" destId="{AC53B6C6-CA22-419A-9316-7AD7AD2A21E1}" srcOrd="0" destOrd="0" presId="urn:microsoft.com/office/officeart/2005/8/layout/hList1"/>
    <dgm:cxn modelId="{704D4D10-BE8C-443E-8EC3-66D01D0903B4}" srcId="{67B7A5EC-6FBB-4ED8-B4BB-67B40EF57C26}" destId="{6D938993-5692-4EB4-9670-697FE5D0E469}" srcOrd="3" destOrd="0" parTransId="{548F786E-0ABF-4F24-A224-BF112E8852E6}" sibTransId="{0DFFE63A-C7B7-4462-8740-3E46B5EF75EF}"/>
    <dgm:cxn modelId="{9166FE13-E469-4761-909C-2024FBFB9E5B}" type="presOf" srcId="{93483EF3-F422-4156-94E2-F87073EE523B}" destId="{6786626F-66FC-4635-BA5C-1EF62C6B1E89}" srcOrd="0" destOrd="2" presId="urn:microsoft.com/office/officeart/2005/8/layout/hList1"/>
    <dgm:cxn modelId="{4E366038-E46F-42FB-A333-21AAB3E8FFBA}" type="presOf" srcId="{FA20ABDA-BD27-4E19-86E3-52248FF7B233}" destId="{F57A5A8E-FDEA-42C4-A884-415E39CF3323}" srcOrd="0" destOrd="0" presId="urn:microsoft.com/office/officeart/2005/8/layout/hList1"/>
    <dgm:cxn modelId="{1F212FAA-95D5-4A02-B938-6EFCC48E9AAC}" srcId="{B629C377-40F1-4B53-8BA1-7D4E5964A5DA}" destId="{43ED1E63-C999-4E37-BA3F-E36A124995CB}" srcOrd="1" destOrd="0" parTransId="{9CC1153A-E011-4495-B992-ADAC60614479}" sibTransId="{7A3C1DA7-81AD-48DD-95B9-D3EFADB76DCD}"/>
    <dgm:cxn modelId="{4D58169D-866D-4759-8143-D9C31A383FAB}" srcId="{B629C377-40F1-4B53-8BA1-7D4E5964A5DA}" destId="{13E16241-4A68-41DB-A027-8BFB6EEB38EC}" srcOrd="0" destOrd="0" parTransId="{BE91B39B-4325-41D8-BC93-CA91750666E9}" sibTransId="{3F5219E4-F546-4DCB-A029-CF603A3D4A38}"/>
    <dgm:cxn modelId="{958BA164-7E64-45EF-A9F4-1A4AB63ABC44}" type="presOf" srcId="{AD1FF0E8-6B9B-4D28-BB39-08D43E0A8455}" destId="{D1C8E0A7-9025-4F82-9650-B8491CA926A4}" srcOrd="0" destOrd="2" presId="urn:microsoft.com/office/officeart/2005/8/layout/hList1"/>
    <dgm:cxn modelId="{78489738-E692-43D9-B98A-B70E3E367A5A}" srcId="{1782402F-7D7B-4E59-B9D9-09892DDBD46C}" destId="{12ECF2B2-6973-41DA-AEB9-786870F9A1A1}" srcOrd="1" destOrd="0" parTransId="{70C1CCAD-7D62-4BED-9E30-186C7EB62B9A}" sibTransId="{7D84ABA9-BB4F-42F6-BE65-D28BD12BB497}"/>
    <dgm:cxn modelId="{2FB7CEB8-C621-467D-BC85-7BA99F5FC09E}" srcId="{BECD9767-629A-48CC-A08F-0C364B6369E3}" destId="{C403F19E-12B6-4DD6-AC5D-C3911401E17C}" srcOrd="0" destOrd="0" parTransId="{68E135E8-9F34-495D-BC6F-6DD7A1876A30}" sibTransId="{EDDE55B4-8811-481E-8599-60EEBFFF5F01}"/>
    <dgm:cxn modelId="{D30D21E2-691B-44F7-BE10-E637CDA6936B}" srcId="{67B7A5EC-6FBB-4ED8-B4BB-67B40EF57C26}" destId="{1782402F-7D7B-4E59-B9D9-09892DDBD46C}" srcOrd="2" destOrd="0" parTransId="{99A44FE4-3933-4539-8EF2-D36BB8BEFEA6}" sibTransId="{31054049-9862-4C4F-A864-D3BFF02643C1}"/>
    <dgm:cxn modelId="{556263B6-B4BE-4367-B0D4-9F2E622F54E7}" srcId="{BECD9767-629A-48CC-A08F-0C364B6369E3}" destId="{BD350C25-1A4B-40F5-8227-6322670CFB2A}" srcOrd="3" destOrd="0" parTransId="{3C3A37CB-6493-4FB4-999F-4709227A70C9}" sibTransId="{EC083B5C-B749-45F5-B1AD-B92DDB2EA709}"/>
    <dgm:cxn modelId="{8D070F66-FC60-47D3-ADB8-DEFC23CAA337}" srcId="{1782402F-7D7B-4E59-B9D9-09892DDBD46C}" destId="{FAB4CBBC-13D5-4F03-A13E-FFAAE5A67B9A}" srcOrd="2" destOrd="0" parTransId="{9DF9A141-F5C2-4D60-8223-56B9D2524748}" sibTransId="{158D0D1C-C5D9-4F07-A765-FB8D0B1CB252}"/>
    <dgm:cxn modelId="{16F131DD-2F7A-4D5E-B54C-5C043DA3E6F8}" type="presParOf" srcId="{6292B8C0-9B53-4B81-8E1C-76BB5ED9044E}" destId="{F57A5D47-F8F9-4933-90D5-0F2473A1E7F0}" srcOrd="0" destOrd="0" presId="urn:microsoft.com/office/officeart/2005/8/layout/hList1"/>
    <dgm:cxn modelId="{5FD485A9-C16B-4AB5-B3C0-0EF2DCC781DF}" type="presParOf" srcId="{F57A5D47-F8F9-4933-90D5-0F2473A1E7F0}" destId="{554CEAC1-EDDA-44BC-A33B-B479BD01F63D}" srcOrd="0" destOrd="0" presId="urn:microsoft.com/office/officeart/2005/8/layout/hList1"/>
    <dgm:cxn modelId="{77E2AB2C-D0DB-4A64-AB01-59F4718AC6A2}" type="presParOf" srcId="{F57A5D47-F8F9-4933-90D5-0F2473A1E7F0}" destId="{D1C8E0A7-9025-4F82-9650-B8491CA926A4}" srcOrd="1" destOrd="0" presId="urn:microsoft.com/office/officeart/2005/8/layout/hList1"/>
    <dgm:cxn modelId="{5629D4B7-257A-450E-9805-E682C8780F6D}" type="presParOf" srcId="{6292B8C0-9B53-4B81-8E1C-76BB5ED9044E}" destId="{ABBE57B7-00E3-439C-9CB0-9557B4ED65C5}" srcOrd="1" destOrd="0" presId="urn:microsoft.com/office/officeart/2005/8/layout/hList1"/>
    <dgm:cxn modelId="{99D6C555-EB72-42EF-856E-0F6755F5736A}" type="presParOf" srcId="{6292B8C0-9B53-4B81-8E1C-76BB5ED9044E}" destId="{338C3DDB-F5A6-4013-9CC2-A89856D250B0}" srcOrd="2" destOrd="0" presId="urn:microsoft.com/office/officeart/2005/8/layout/hList1"/>
    <dgm:cxn modelId="{E7C1F81A-546A-4500-8762-181268B3470E}" type="presParOf" srcId="{338C3DDB-F5A6-4013-9CC2-A89856D250B0}" destId="{4ACFCF2D-76A4-4632-9DD4-636628EDAB80}" srcOrd="0" destOrd="0" presId="urn:microsoft.com/office/officeart/2005/8/layout/hList1"/>
    <dgm:cxn modelId="{C6269B11-3D69-48B8-95DF-34364390B73D}" type="presParOf" srcId="{338C3DDB-F5A6-4013-9CC2-A89856D250B0}" destId="{6786626F-66FC-4635-BA5C-1EF62C6B1E89}" srcOrd="1" destOrd="0" presId="urn:microsoft.com/office/officeart/2005/8/layout/hList1"/>
    <dgm:cxn modelId="{82EDBF00-A61C-4A2F-A58A-8A77D0D4B741}" type="presParOf" srcId="{6292B8C0-9B53-4B81-8E1C-76BB5ED9044E}" destId="{6FFB10FD-9BEF-42D9-BD99-76C9247D2634}" srcOrd="3" destOrd="0" presId="urn:microsoft.com/office/officeart/2005/8/layout/hList1"/>
    <dgm:cxn modelId="{DF69621C-AC5A-4702-A915-6403E3201ABB}" type="presParOf" srcId="{6292B8C0-9B53-4B81-8E1C-76BB5ED9044E}" destId="{3E885422-C0C0-4B63-9EDD-6BBC58CDE7AE}" srcOrd="4" destOrd="0" presId="urn:microsoft.com/office/officeart/2005/8/layout/hList1"/>
    <dgm:cxn modelId="{8A181326-E463-4BF5-9587-AEBCFF152881}" type="presParOf" srcId="{3E885422-C0C0-4B63-9EDD-6BBC58CDE7AE}" destId="{FCBD41E9-2768-4D87-97E0-AC77040CF958}" srcOrd="0" destOrd="0" presId="urn:microsoft.com/office/officeart/2005/8/layout/hList1"/>
    <dgm:cxn modelId="{584E4CA6-93A7-48AB-BF00-576CE41B8543}" type="presParOf" srcId="{3E885422-C0C0-4B63-9EDD-6BBC58CDE7AE}" destId="{F57A5A8E-FDEA-42C4-A884-415E39CF3323}" srcOrd="1" destOrd="0" presId="urn:microsoft.com/office/officeart/2005/8/layout/hList1"/>
    <dgm:cxn modelId="{DD49CCBA-FABA-4910-A6BC-3D5EDC63E01E}" type="presParOf" srcId="{6292B8C0-9B53-4B81-8E1C-76BB5ED9044E}" destId="{B388315A-D40F-4945-A63D-5CEAA07C7E6F}" srcOrd="5" destOrd="0" presId="urn:microsoft.com/office/officeart/2005/8/layout/hList1"/>
    <dgm:cxn modelId="{CF08A09D-A5CE-4691-BF31-E82337ECECD8}" type="presParOf" srcId="{6292B8C0-9B53-4B81-8E1C-76BB5ED9044E}" destId="{A671B5EE-8962-4769-B8C0-2CEEBF9DDD53}" srcOrd="6" destOrd="0" presId="urn:microsoft.com/office/officeart/2005/8/layout/hList1"/>
    <dgm:cxn modelId="{C1EEFF8C-1A1F-45AB-81A4-BD393F5CD1C1}" type="presParOf" srcId="{A671B5EE-8962-4769-B8C0-2CEEBF9DDD53}" destId="{AC53B6C6-CA22-419A-9316-7AD7AD2A21E1}" srcOrd="0" destOrd="0" presId="urn:microsoft.com/office/officeart/2005/8/layout/hList1"/>
    <dgm:cxn modelId="{2CB1DE56-A486-4975-85CD-67078628ED4F}" type="presParOf" srcId="{A671B5EE-8962-4769-B8C0-2CEEBF9DDD53}" destId="{B937FC03-811A-42F8-98FC-A03202D17A8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71A917-EA2E-4920-9D65-2D8C2BCBE82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A6C92FFC-A4A9-4C4D-B67D-20128E3627B9}">
      <dgm:prSet phldrT="[Text]"/>
      <dgm:spPr/>
      <dgm:t>
        <a:bodyPr/>
        <a:lstStyle/>
        <a:p>
          <a:r>
            <a:rPr lang="mn-MN" dirty="0" smtClean="0"/>
            <a:t>СББӨ</a:t>
          </a:r>
          <a:endParaRPr lang="en-US" dirty="0"/>
        </a:p>
      </dgm:t>
    </dgm:pt>
    <dgm:pt modelId="{15E2DC76-920B-469B-AEB7-FFC181A0F4EA}" type="parTrans" cxnId="{571FC900-AD1C-43D8-AA79-1D145124637A}">
      <dgm:prSet/>
      <dgm:spPr/>
      <dgm:t>
        <a:bodyPr/>
        <a:lstStyle/>
        <a:p>
          <a:endParaRPr lang="en-US"/>
        </a:p>
      </dgm:t>
    </dgm:pt>
    <dgm:pt modelId="{7C32F133-46BE-4453-803B-8DC786325043}" type="sibTrans" cxnId="{571FC900-AD1C-43D8-AA79-1D145124637A}">
      <dgm:prSet/>
      <dgm:spPr/>
      <dgm:t>
        <a:bodyPr/>
        <a:lstStyle/>
        <a:p>
          <a:endParaRPr lang="en-US"/>
        </a:p>
      </dgm:t>
    </dgm:pt>
    <dgm:pt modelId="{63AB94DD-3E6E-4D21-A21F-57A15BC00E54}">
      <dgm:prSet phldrT="[Text]" custT="1"/>
      <dgm:spPr/>
      <dgm:t>
        <a:bodyPr/>
        <a:lstStyle/>
        <a:p>
          <a:r>
            <a:rPr lang="mn-MN" sz="2000" dirty="0" smtClean="0">
              <a:latin typeface="Arial" panose="020B0604020202020204" pitchFamily="34" charset="0"/>
              <a:cs typeface="Arial" panose="020B0604020202020204" pitchFamily="34" charset="0"/>
            </a:rPr>
            <a:t>Эх хэл болон аман уламжал илэрхийлэл</a:t>
          </a:r>
          <a:endParaRPr lang="en-US" sz="2000" dirty="0">
            <a:latin typeface="Arial" panose="020B0604020202020204" pitchFamily="34" charset="0"/>
            <a:cs typeface="Arial" panose="020B0604020202020204" pitchFamily="34" charset="0"/>
          </a:endParaRPr>
        </a:p>
      </dgm:t>
    </dgm:pt>
    <dgm:pt modelId="{9B14C1C9-A45A-43C4-84E3-1856309C337F}" type="parTrans" cxnId="{0297D766-8F1F-426D-82D4-8F01F161C14A}">
      <dgm:prSet/>
      <dgm:spPr/>
      <dgm:t>
        <a:bodyPr/>
        <a:lstStyle/>
        <a:p>
          <a:endParaRPr lang="en-US"/>
        </a:p>
      </dgm:t>
    </dgm:pt>
    <dgm:pt modelId="{3D53B7DB-A519-4D82-A5BD-B7AC79E11B0D}" type="sibTrans" cxnId="{0297D766-8F1F-426D-82D4-8F01F161C14A}">
      <dgm:prSet/>
      <dgm:spPr/>
      <dgm:t>
        <a:bodyPr/>
        <a:lstStyle/>
        <a:p>
          <a:endParaRPr lang="en-US"/>
        </a:p>
      </dgm:t>
    </dgm:pt>
    <dgm:pt modelId="{82E62D6C-4CF0-412C-AE19-F47332435769}">
      <dgm:prSet phldrT="[Text]" custT="1"/>
      <dgm:spPr/>
      <dgm:t>
        <a:bodyPr/>
        <a:lstStyle/>
        <a:p>
          <a:r>
            <a:rPr lang="mn-MN" sz="2800" dirty="0" smtClean="0">
              <a:latin typeface="Arial" panose="020B0604020202020204" pitchFamily="34" charset="0"/>
              <a:cs typeface="Arial" panose="020B0604020202020204" pitchFamily="34" charset="0"/>
            </a:rPr>
            <a:t>Гар урлал</a:t>
          </a:r>
          <a:endParaRPr lang="en-US" sz="2800" dirty="0">
            <a:latin typeface="Arial" panose="020B0604020202020204" pitchFamily="34" charset="0"/>
            <a:cs typeface="Arial" panose="020B0604020202020204" pitchFamily="34" charset="0"/>
          </a:endParaRPr>
        </a:p>
      </dgm:t>
    </dgm:pt>
    <dgm:pt modelId="{F571C5A2-8AA7-47CF-B96F-5C9ABD7A11DF}" type="parTrans" cxnId="{2A0A696D-2B07-4D3D-84C8-5C6E7464323F}">
      <dgm:prSet/>
      <dgm:spPr/>
      <dgm:t>
        <a:bodyPr/>
        <a:lstStyle/>
        <a:p>
          <a:endParaRPr lang="en-US"/>
        </a:p>
      </dgm:t>
    </dgm:pt>
    <dgm:pt modelId="{22ED70E3-DCD1-4985-B2DD-40F1FBF7AA04}" type="sibTrans" cxnId="{2A0A696D-2B07-4D3D-84C8-5C6E7464323F}">
      <dgm:prSet/>
      <dgm:spPr/>
      <dgm:t>
        <a:bodyPr/>
        <a:lstStyle/>
        <a:p>
          <a:endParaRPr lang="en-US"/>
        </a:p>
      </dgm:t>
    </dgm:pt>
    <dgm:pt modelId="{45CAEFF1-87DA-4B80-BAD0-FB64075BCA87}">
      <dgm:prSet phldrT="[Text]" phldr="1"/>
      <dgm:spPr/>
      <dgm:t>
        <a:bodyPr/>
        <a:lstStyle/>
        <a:p>
          <a:endParaRPr lang="en-US"/>
        </a:p>
      </dgm:t>
    </dgm:pt>
    <dgm:pt modelId="{3257A007-50D2-4E5C-BA8E-2C3C5231944A}" type="parTrans" cxnId="{51904376-2885-4A1A-9652-D26FDB196B5C}">
      <dgm:prSet/>
      <dgm:spPr/>
      <dgm:t>
        <a:bodyPr/>
        <a:lstStyle/>
        <a:p>
          <a:endParaRPr lang="en-US"/>
        </a:p>
      </dgm:t>
    </dgm:pt>
    <dgm:pt modelId="{A2DB1E01-E743-4188-8E81-455786CDF067}" type="sibTrans" cxnId="{51904376-2885-4A1A-9652-D26FDB196B5C}">
      <dgm:prSet/>
      <dgm:spPr/>
      <dgm:t>
        <a:bodyPr/>
        <a:lstStyle/>
        <a:p>
          <a:endParaRPr lang="en-US"/>
        </a:p>
      </dgm:t>
    </dgm:pt>
    <dgm:pt modelId="{F84A3180-7201-4187-8E9D-0DA18DA335D8}">
      <dgm:prSet phldrT="[Text]" phldr="1"/>
      <dgm:spPr/>
      <dgm:t>
        <a:bodyPr/>
        <a:lstStyle/>
        <a:p>
          <a:endParaRPr lang="en-US"/>
        </a:p>
      </dgm:t>
    </dgm:pt>
    <dgm:pt modelId="{5255FF9A-79AB-4CD9-A4FB-9417E94CDC4C}" type="parTrans" cxnId="{867D31EF-6774-4F08-897F-7DAD3A450047}">
      <dgm:prSet/>
      <dgm:spPr/>
      <dgm:t>
        <a:bodyPr/>
        <a:lstStyle/>
        <a:p>
          <a:endParaRPr lang="en-US"/>
        </a:p>
      </dgm:t>
    </dgm:pt>
    <dgm:pt modelId="{85152790-457D-4377-AF3E-FD4F3CC0F9AA}" type="sibTrans" cxnId="{867D31EF-6774-4F08-897F-7DAD3A450047}">
      <dgm:prSet/>
      <dgm:spPr/>
      <dgm:t>
        <a:bodyPr/>
        <a:lstStyle/>
        <a:p>
          <a:endParaRPr lang="en-US"/>
        </a:p>
      </dgm:t>
    </dgm:pt>
    <dgm:pt modelId="{8018CD29-85BB-400E-8CC8-33E09E478CEC}">
      <dgm:prSet phldrT="[Text]" phldr="1"/>
      <dgm:spPr/>
      <dgm:t>
        <a:bodyPr/>
        <a:lstStyle/>
        <a:p>
          <a:endParaRPr lang="en-US"/>
        </a:p>
      </dgm:t>
    </dgm:pt>
    <dgm:pt modelId="{2BAE60D3-888E-4E9D-B077-2DCDD1EADBF8}" type="parTrans" cxnId="{646DB843-2363-476E-9167-48CBB995FAC2}">
      <dgm:prSet/>
      <dgm:spPr/>
      <dgm:t>
        <a:bodyPr/>
        <a:lstStyle/>
        <a:p>
          <a:endParaRPr lang="en-US"/>
        </a:p>
      </dgm:t>
    </dgm:pt>
    <dgm:pt modelId="{FBB614C7-6386-4DC3-9BDB-0675407E700A}" type="sibTrans" cxnId="{646DB843-2363-476E-9167-48CBB995FAC2}">
      <dgm:prSet/>
      <dgm:spPr/>
      <dgm:t>
        <a:bodyPr/>
        <a:lstStyle/>
        <a:p>
          <a:endParaRPr lang="en-US"/>
        </a:p>
      </dgm:t>
    </dgm:pt>
    <dgm:pt modelId="{6B6F1FD5-B1E9-4E03-8C25-6EC1D9AC89B4}">
      <dgm:prSet phldrT="[Text]" phldr="1"/>
      <dgm:spPr/>
      <dgm:t>
        <a:bodyPr/>
        <a:lstStyle/>
        <a:p>
          <a:endParaRPr lang="en-US"/>
        </a:p>
      </dgm:t>
    </dgm:pt>
    <dgm:pt modelId="{D7C55387-4D75-400C-BEC9-B2AE550A4561}" type="parTrans" cxnId="{16ADFF84-5F63-480E-81A2-07305F304BCB}">
      <dgm:prSet/>
      <dgm:spPr/>
      <dgm:t>
        <a:bodyPr/>
        <a:lstStyle/>
        <a:p>
          <a:endParaRPr lang="en-US"/>
        </a:p>
      </dgm:t>
    </dgm:pt>
    <dgm:pt modelId="{52E0272E-4147-45BE-8D60-B7D1FE5FA491}" type="sibTrans" cxnId="{16ADFF84-5F63-480E-81A2-07305F304BCB}">
      <dgm:prSet/>
      <dgm:spPr/>
      <dgm:t>
        <a:bodyPr/>
        <a:lstStyle/>
        <a:p>
          <a:endParaRPr lang="en-US"/>
        </a:p>
      </dgm:t>
    </dgm:pt>
    <dgm:pt modelId="{85FBA73F-4AE5-4494-9B7D-B71BEB43D269}">
      <dgm:prSet phldrT="[Text]" phldr="1"/>
      <dgm:spPr/>
      <dgm:t>
        <a:bodyPr/>
        <a:lstStyle/>
        <a:p>
          <a:endParaRPr lang="en-US"/>
        </a:p>
      </dgm:t>
    </dgm:pt>
    <dgm:pt modelId="{CEE29831-03B3-4B79-9D99-93962155FA8B}" type="parTrans" cxnId="{7FFC114F-6F27-4A08-BA2A-C75EC2682687}">
      <dgm:prSet/>
      <dgm:spPr/>
      <dgm:t>
        <a:bodyPr/>
        <a:lstStyle/>
        <a:p>
          <a:endParaRPr lang="en-US"/>
        </a:p>
      </dgm:t>
    </dgm:pt>
    <dgm:pt modelId="{521DE5C8-2842-42AA-AFF3-AD0C4F864739}" type="sibTrans" cxnId="{7FFC114F-6F27-4A08-BA2A-C75EC2682687}">
      <dgm:prSet/>
      <dgm:spPr/>
      <dgm:t>
        <a:bodyPr/>
        <a:lstStyle/>
        <a:p>
          <a:endParaRPr lang="en-US"/>
        </a:p>
      </dgm:t>
    </dgm:pt>
    <dgm:pt modelId="{0A2E8C33-C372-4C6B-8A7D-066FCF1D8218}">
      <dgm:prSet phldrT="[Text]" phldr="1"/>
      <dgm:spPr/>
      <dgm:t>
        <a:bodyPr/>
        <a:lstStyle/>
        <a:p>
          <a:endParaRPr lang="en-US"/>
        </a:p>
      </dgm:t>
    </dgm:pt>
    <dgm:pt modelId="{5DF75670-5E8E-41E5-92E1-7239EF28883B}" type="parTrans" cxnId="{9D3006BC-C2CC-4BD0-979C-75DD6ACF610B}">
      <dgm:prSet/>
      <dgm:spPr/>
      <dgm:t>
        <a:bodyPr/>
        <a:lstStyle/>
        <a:p>
          <a:endParaRPr lang="en-US"/>
        </a:p>
      </dgm:t>
    </dgm:pt>
    <dgm:pt modelId="{899525C7-6646-4967-863C-576414DF5FD1}" type="sibTrans" cxnId="{9D3006BC-C2CC-4BD0-979C-75DD6ACF610B}">
      <dgm:prSet/>
      <dgm:spPr/>
      <dgm:t>
        <a:bodyPr/>
        <a:lstStyle/>
        <a:p>
          <a:endParaRPr lang="en-US"/>
        </a:p>
      </dgm:t>
    </dgm:pt>
    <dgm:pt modelId="{6E19CF4C-A521-4A7A-B162-B5B979DB54E7}">
      <dgm:prSet phldrT="[Text]" phldr="1"/>
      <dgm:spPr/>
      <dgm:t>
        <a:bodyPr/>
        <a:lstStyle/>
        <a:p>
          <a:endParaRPr lang="en-US"/>
        </a:p>
      </dgm:t>
    </dgm:pt>
    <dgm:pt modelId="{DC3B7C01-B204-43E7-BC3D-14D160C76F61}" type="parTrans" cxnId="{7A415FF0-4968-48FC-BCAE-6E196D331E58}">
      <dgm:prSet/>
      <dgm:spPr/>
      <dgm:t>
        <a:bodyPr/>
        <a:lstStyle/>
        <a:p>
          <a:endParaRPr lang="en-US"/>
        </a:p>
      </dgm:t>
    </dgm:pt>
    <dgm:pt modelId="{8ED85B40-D119-4347-BF99-CB721F2736D5}" type="sibTrans" cxnId="{7A415FF0-4968-48FC-BCAE-6E196D331E58}">
      <dgm:prSet/>
      <dgm:spPr/>
      <dgm:t>
        <a:bodyPr/>
        <a:lstStyle/>
        <a:p>
          <a:endParaRPr lang="en-US"/>
        </a:p>
      </dgm:t>
    </dgm:pt>
    <dgm:pt modelId="{8ABB4F04-A8CD-485A-A8DE-0E748918A019}">
      <dgm:prSet phldrT="[Text]" phldr="1"/>
      <dgm:spPr/>
      <dgm:t>
        <a:bodyPr/>
        <a:lstStyle/>
        <a:p>
          <a:endParaRPr lang="en-US"/>
        </a:p>
      </dgm:t>
    </dgm:pt>
    <dgm:pt modelId="{AF0511BE-E9CD-4515-B6BF-B9E2C764A35B}" type="parTrans" cxnId="{1498535D-2C76-4916-9AB9-51534E3DF31E}">
      <dgm:prSet/>
      <dgm:spPr/>
      <dgm:t>
        <a:bodyPr/>
        <a:lstStyle/>
        <a:p>
          <a:endParaRPr lang="en-US"/>
        </a:p>
      </dgm:t>
    </dgm:pt>
    <dgm:pt modelId="{1D09D97B-9F1C-4025-9499-D63EA02A72D9}" type="sibTrans" cxnId="{1498535D-2C76-4916-9AB9-51534E3DF31E}">
      <dgm:prSet/>
      <dgm:spPr/>
      <dgm:t>
        <a:bodyPr/>
        <a:lstStyle/>
        <a:p>
          <a:endParaRPr lang="en-US"/>
        </a:p>
      </dgm:t>
    </dgm:pt>
    <dgm:pt modelId="{9E3CF760-AAE3-4D98-8C50-ADFDE3462BBE}">
      <dgm:prSet phldrT="[Text]" custT="1"/>
      <dgm:spPr/>
      <dgm:t>
        <a:bodyPr/>
        <a:lstStyle/>
        <a:p>
          <a:r>
            <a:rPr lang="mn-MN" sz="1800" dirty="0" smtClean="0">
              <a:latin typeface="Arial" panose="020B0604020202020204" pitchFamily="34" charset="0"/>
              <a:cs typeface="Arial" panose="020B0604020202020204" pitchFamily="34" charset="0"/>
            </a:rPr>
            <a:t>Байгалийн болон сав ертөнцийн тухай мэдлэг, арга ухаан</a:t>
          </a:r>
          <a:endParaRPr lang="en-US" sz="1800" dirty="0">
            <a:latin typeface="Arial" panose="020B0604020202020204" pitchFamily="34" charset="0"/>
            <a:cs typeface="Arial" panose="020B0604020202020204" pitchFamily="34" charset="0"/>
          </a:endParaRPr>
        </a:p>
      </dgm:t>
    </dgm:pt>
    <dgm:pt modelId="{33D0A67E-7CE5-4C27-B072-0E18435B94AC}" type="parTrans" cxnId="{F59B7452-63F0-4153-8F6E-F8654DCDF56D}">
      <dgm:prSet/>
      <dgm:spPr/>
      <dgm:t>
        <a:bodyPr/>
        <a:lstStyle/>
        <a:p>
          <a:endParaRPr lang="en-US"/>
        </a:p>
      </dgm:t>
    </dgm:pt>
    <dgm:pt modelId="{4736278C-67D7-4B16-B9FE-28B06A723AB2}" type="sibTrans" cxnId="{F59B7452-63F0-4153-8F6E-F8654DCDF56D}">
      <dgm:prSet/>
      <dgm:spPr/>
      <dgm:t>
        <a:bodyPr/>
        <a:lstStyle/>
        <a:p>
          <a:endParaRPr lang="en-US"/>
        </a:p>
      </dgm:t>
    </dgm:pt>
    <dgm:pt modelId="{FAB55304-8729-407D-AFE0-C6CE37C3ECA0}">
      <dgm:prSet phldrT="[Text]"/>
      <dgm:spPr/>
      <dgm:t>
        <a:bodyPr/>
        <a:lstStyle/>
        <a:p>
          <a:r>
            <a:rPr lang="mn-MN" dirty="0" smtClean="0">
              <a:latin typeface="Arial" panose="020B0604020202020204" pitchFamily="34" charset="0"/>
              <a:cs typeface="Arial" panose="020B0604020202020204" pitchFamily="34" charset="0"/>
            </a:rPr>
            <a:t>Уламжлалт зан үйл, ёслол, баяр наадам</a:t>
          </a:r>
          <a:endParaRPr lang="en-US" dirty="0">
            <a:latin typeface="Arial" panose="020B0604020202020204" pitchFamily="34" charset="0"/>
            <a:cs typeface="Arial" panose="020B0604020202020204" pitchFamily="34" charset="0"/>
          </a:endParaRPr>
        </a:p>
      </dgm:t>
    </dgm:pt>
    <dgm:pt modelId="{3DCA6F84-AA07-4CB6-A44D-F9B96A58899C}" type="parTrans" cxnId="{4FD5ACF8-7ACC-46DC-8785-F0AC8AAB7DBC}">
      <dgm:prSet/>
      <dgm:spPr/>
      <dgm:t>
        <a:bodyPr/>
        <a:lstStyle/>
        <a:p>
          <a:endParaRPr lang="en-US"/>
        </a:p>
      </dgm:t>
    </dgm:pt>
    <dgm:pt modelId="{37F811E7-5DE7-47E4-889E-7507C44C8165}" type="sibTrans" cxnId="{4FD5ACF8-7ACC-46DC-8785-F0AC8AAB7DBC}">
      <dgm:prSet/>
      <dgm:spPr/>
      <dgm:t>
        <a:bodyPr/>
        <a:lstStyle/>
        <a:p>
          <a:endParaRPr lang="en-US"/>
        </a:p>
      </dgm:t>
    </dgm:pt>
    <dgm:pt modelId="{713F8350-E9AB-40E1-AE28-1AFD253C5165}">
      <dgm:prSet phldrT="[Text]" custT="1"/>
      <dgm:spPr/>
      <dgm:t>
        <a:bodyPr/>
        <a:lstStyle/>
        <a:p>
          <a:r>
            <a:rPr lang="mn-MN" sz="2800" dirty="0" smtClean="0">
              <a:latin typeface="Arial" panose="020B0604020202020204" pitchFamily="34" charset="0"/>
              <a:cs typeface="Arial" panose="020B0604020202020204" pitchFamily="34" charset="0"/>
            </a:rPr>
            <a:t>Язгуур урлаг</a:t>
          </a:r>
          <a:endParaRPr lang="en-US" sz="2800" dirty="0">
            <a:latin typeface="Arial" panose="020B0604020202020204" pitchFamily="34" charset="0"/>
            <a:cs typeface="Arial" panose="020B0604020202020204" pitchFamily="34" charset="0"/>
          </a:endParaRPr>
        </a:p>
      </dgm:t>
    </dgm:pt>
    <dgm:pt modelId="{D90425F6-AEC5-40E7-870C-3396618E2E65}" type="parTrans" cxnId="{F9FB191B-33AF-46DB-919A-315FFBE49677}">
      <dgm:prSet/>
      <dgm:spPr/>
      <dgm:t>
        <a:bodyPr/>
        <a:lstStyle/>
        <a:p>
          <a:endParaRPr lang="en-US"/>
        </a:p>
      </dgm:t>
    </dgm:pt>
    <dgm:pt modelId="{51A29668-3A77-47FA-B672-CFFC3D2EF06D}" type="sibTrans" cxnId="{F9FB191B-33AF-46DB-919A-315FFBE49677}">
      <dgm:prSet/>
      <dgm:spPr/>
      <dgm:t>
        <a:bodyPr/>
        <a:lstStyle/>
        <a:p>
          <a:endParaRPr lang="en-US"/>
        </a:p>
      </dgm:t>
    </dgm:pt>
    <dgm:pt modelId="{EB2F6A14-08CC-4630-A1B3-5158B2403D99}" type="pres">
      <dgm:prSet presAssocID="{D271A917-EA2E-4920-9D65-2D8C2BCBE825}" presName="Name0" presStyleCnt="0">
        <dgm:presLayoutVars>
          <dgm:chMax val="1"/>
          <dgm:dir/>
          <dgm:animLvl val="ctr"/>
          <dgm:resizeHandles val="exact"/>
        </dgm:presLayoutVars>
      </dgm:prSet>
      <dgm:spPr/>
      <dgm:t>
        <a:bodyPr/>
        <a:lstStyle/>
        <a:p>
          <a:endParaRPr lang="en-US"/>
        </a:p>
      </dgm:t>
    </dgm:pt>
    <dgm:pt modelId="{11BB2DEA-4AD3-4B77-A4AE-BEE418A001B8}" type="pres">
      <dgm:prSet presAssocID="{A6C92FFC-A4A9-4C4D-B67D-20128E3627B9}" presName="centerShape" presStyleLbl="node0" presStyleIdx="0" presStyleCnt="1"/>
      <dgm:spPr/>
      <dgm:t>
        <a:bodyPr/>
        <a:lstStyle/>
        <a:p>
          <a:endParaRPr lang="en-US"/>
        </a:p>
      </dgm:t>
    </dgm:pt>
    <dgm:pt modelId="{58D07CB1-C98F-4079-B024-DBC2F5B64BAC}" type="pres">
      <dgm:prSet presAssocID="{63AB94DD-3E6E-4D21-A21F-57A15BC00E54}" presName="node" presStyleLbl="node1" presStyleIdx="0" presStyleCnt="5" custScaleX="147416" custRadScaleRad="100001" custRadScaleInc="-1170">
        <dgm:presLayoutVars>
          <dgm:bulletEnabled val="1"/>
        </dgm:presLayoutVars>
      </dgm:prSet>
      <dgm:spPr/>
      <dgm:t>
        <a:bodyPr/>
        <a:lstStyle/>
        <a:p>
          <a:endParaRPr lang="en-US"/>
        </a:p>
      </dgm:t>
    </dgm:pt>
    <dgm:pt modelId="{2A88ED54-1D29-4CF5-8EAC-ECE6CA8CEBFA}" type="pres">
      <dgm:prSet presAssocID="{63AB94DD-3E6E-4D21-A21F-57A15BC00E54}" presName="dummy" presStyleCnt="0"/>
      <dgm:spPr/>
    </dgm:pt>
    <dgm:pt modelId="{E24B77C9-326A-497C-9172-694CD6A58287}" type="pres">
      <dgm:prSet presAssocID="{3D53B7DB-A519-4D82-A5BD-B7AC79E11B0D}" presName="sibTrans" presStyleLbl="sibTrans2D1" presStyleIdx="0" presStyleCnt="5"/>
      <dgm:spPr/>
      <dgm:t>
        <a:bodyPr/>
        <a:lstStyle/>
        <a:p>
          <a:endParaRPr lang="en-US"/>
        </a:p>
      </dgm:t>
    </dgm:pt>
    <dgm:pt modelId="{FFC7BF6C-75F2-4210-8709-B4BA64716579}" type="pres">
      <dgm:prSet presAssocID="{82E62D6C-4CF0-412C-AE19-F47332435769}" presName="node" presStyleLbl="node1" presStyleIdx="1" presStyleCnt="5" custScaleX="127819" custRadScaleRad="100466" custRadScaleInc="360">
        <dgm:presLayoutVars>
          <dgm:bulletEnabled val="1"/>
        </dgm:presLayoutVars>
      </dgm:prSet>
      <dgm:spPr/>
      <dgm:t>
        <a:bodyPr/>
        <a:lstStyle/>
        <a:p>
          <a:endParaRPr lang="en-US"/>
        </a:p>
      </dgm:t>
    </dgm:pt>
    <dgm:pt modelId="{3CF9E80E-DDE0-495D-A062-2CCBB1E3B25A}" type="pres">
      <dgm:prSet presAssocID="{82E62D6C-4CF0-412C-AE19-F47332435769}" presName="dummy" presStyleCnt="0"/>
      <dgm:spPr/>
    </dgm:pt>
    <dgm:pt modelId="{2C90B37C-C34F-4471-B1E8-8AA1F2043890}" type="pres">
      <dgm:prSet presAssocID="{22ED70E3-DCD1-4985-B2DD-40F1FBF7AA04}" presName="sibTrans" presStyleLbl="sibTrans2D1" presStyleIdx="1" presStyleCnt="5" custScaleX="98327" custLinFactNeighborX="3505" custLinFactNeighborY="4045"/>
      <dgm:spPr/>
      <dgm:t>
        <a:bodyPr/>
        <a:lstStyle/>
        <a:p>
          <a:endParaRPr lang="en-US"/>
        </a:p>
      </dgm:t>
    </dgm:pt>
    <dgm:pt modelId="{F3F2EDCA-2B28-4FCA-9A75-4DEF94879F59}" type="pres">
      <dgm:prSet presAssocID="{9E3CF760-AAE3-4D98-8C50-ADFDE3462BBE}" presName="node" presStyleLbl="node1" presStyleIdx="2" presStyleCnt="5" custScaleX="158398">
        <dgm:presLayoutVars>
          <dgm:bulletEnabled val="1"/>
        </dgm:presLayoutVars>
      </dgm:prSet>
      <dgm:spPr/>
      <dgm:t>
        <a:bodyPr/>
        <a:lstStyle/>
        <a:p>
          <a:endParaRPr lang="en-US"/>
        </a:p>
      </dgm:t>
    </dgm:pt>
    <dgm:pt modelId="{A26B8724-7D06-4C0D-9085-9D9664A24C95}" type="pres">
      <dgm:prSet presAssocID="{9E3CF760-AAE3-4D98-8C50-ADFDE3462BBE}" presName="dummy" presStyleCnt="0"/>
      <dgm:spPr/>
    </dgm:pt>
    <dgm:pt modelId="{3D804AF7-CC7D-44C5-BD08-A8AE73213492}" type="pres">
      <dgm:prSet presAssocID="{4736278C-67D7-4B16-B9FE-28B06A723AB2}" presName="sibTrans" presStyleLbl="sibTrans2D1" presStyleIdx="2" presStyleCnt="5"/>
      <dgm:spPr/>
      <dgm:t>
        <a:bodyPr/>
        <a:lstStyle/>
        <a:p>
          <a:endParaRPr lang="en-US"/>
        </a:p>
      </dgm:t>
    </dgm:pt>
    <dgm:pt modelId="{58E060EC-752D-4EEF-B1E6-A936A2FF6E11}" type="pres">
      <dgm:prSet presAssocID="{FAB55304-8729-407D-AFE0-C6CE37C3ECA0}" presName="node" presStyleLbl="node1" presStyleIdx="3" presStyleCnt="5" custScaleX="141461" custScaleY="118445">
        <dgm:presLayoutVars>
          <dgm:bulletEnabled val="1"/>
        </dgm:presLayoutVars>
      </dgm:prSet>
      <dgm:spPr/>
      <dgm:t>
        <a:bodyPr/>
        <a:lstStyle/>
        <a:p>
          <a:endParaRPr lang="en-US"/>
        </a:p>
      </dgm:t>
    </dgm:pt>
    <dgm:pt modelId="{4614CD3C-5361-401B-A02E-26BB28F72BD1}" type="pres">
      <dgm:prSet presAssocID="{FAB55304-8729-407D-AFE0-C6CE37C3ECA0}" presName="dummy" presStyleCnt="0"/>
      <dgm:spPr/>
    </dgm:pt>
    <dgm:pt modelId="{E65205FC-3926-4DA4-9FBD-1AC821AF2E2D}" type="pres">
      <dgm:prSet presAssocID="{37F811E7-5DE7-47E4-889E-7507C44C8165}" presName="sibTrans" presStyleLbl="sibTrans2D1" presStyleIdx="3" presStyleCnt="5"/>
      <dgm:spPr/>
      <dgm:t>
        <a:bodyPr/>
        <a:lstStyle/>
        <a:p>
          <a:endParaRPr lang="en-US"/>
        </a:p>
      </dgm:t>
    </dgm:pt>
    <dgm:pt modelId="{E2E82303-A6EA-4FB8-858E-CF35344486BD}" type="pres">
      <dgm:prSet presAssocID="{713F8350-E9AB-40E1-AE28-1AFD253C5165}" presName="node" presStyleLbl="node1" presStyleIdx="4" presStyleCnt="5" custScaleX="120701" custScaleY="114573" custRadScaleRad="100531" custRadScaleInc="10681">
        <dgm:presLayoutVars>
          <dgm:bulletEnabled val="1"/>
        </dgm:presLayoutVars>
      </dgm:prSet>
      <dgm:spPr/>
      <dgm:t>
        <a:bodyPr/>
        <a:lstStyle/>
        <a:p>
          <a:endParaRPr lang="en-US"/>
        </a:p>
      </dgm:t>
    </dgm:pt>
    <dgm:pt modelId="{EDAB34B5-1F23-463D-A6DC-F800D9A3BBF1}" type="pres">
      <dgm:prSet presAssocID="{713F8350-E9AB-40E1-AE28-1AFD253C5165}" presName="dummy" presStyleCnt="0"/>
      <dgm:spPr/>
    </dgm:pt>
    <dgm:pt modelId="{630B418A-33D7-413D-B2C5-672474F304AE}" type="pres">
      <dgm:prSet presAssocID="{51A29668-3A77-47FA-B672-CFFC3D2EF06D}" presName="sibTrans" presStyleLbl="sibTrans2D1" presStyleIdx="4" presStyleCnt="5"/>
      <dgm:spPr/>
      <dgm:t>
        <a:bodyPr/>
        <a:lstStyle/>
        <a:p>
          <a:endParaRPr lang="en-US"/>
        </a:p>
      </dgm:t>
    </dgm:pt>
  </dgm:ptLst>
  <dgm:cxnLst>
    <dgm:cxn modelId="{AAEC345B-9FED-482C-9265-6297899E439F}" type="presOf" srcId="{3D53B7DB-A519-4D82-A5BD-B7AC79E11B0D}" destId="{E24B77C9-326A-497C-9172-694CD6A58287}" srcOrd="0" destOrd="0" presId="urn:microsoft.com/office/officeart/2005/8/layout/radial6"/>
    <dgm:cxn modelId="{0297D766-8F1F-426D-82D4-8F01F161C14A}" srcId="{A6C92FFC-A4A9-4C4D-B67D-20128E3627B9}" destId="{63AB94DD-3E6E-4D21-A21F-57A15BC00E54}" srcOrd="0" destOrd="0" parTransId="{9B14C1C9-A45A-43C4-84E3-1856309C337F}" sibTransId="{3D53B7DB-A519-4D82-A5BD-B7AC79E11B0D}"/>
    <dgm:cxn modelId="{C28285B7-15AC-4793-9336-D46ED415FBF6}" type="presOf" srcId="{D271A917-EA2E-4920-9D65-2D8C2BCBE825}" destId="{EB2F6A14-08CC-4630-A1B3-5158B2403D99}" srcOrd="0" destOrd="0" presId="urn:microsoft.com/office/officeart/2005/8/layout/radial6"/>
    <dgm:cxn modelId="{9FEC4351-FD64-4934-8A65-1C34C11E26D4}" type="presOf" srcId="{51A29668-3A77-47FA-B672-CFFC3D2EF06D}" destId="{630B418A-33D7-413D-B2C5-672474F304AE}" srcOrd="0" destOrd="0" presId="urn:microsoft.com/office/officeart/2005/8/layout/radial6"/>
    <dgm:cxn modelId="{B49319B1-7FF7-454E-8744-83BFABAE063D}" type="presOf" srcId="{4736278C-67D7-4B16-B9FE-28B06A723AB2}" destId="{3D804AF7-CC7D-44C5-BD08-A8AE73213492}" srcOrd="0" destOrd="0" presId="urn:microsoft.com/office/officeart/2005/8/layout/radial6"/>
    <dgm:cxn modelId="{16ADFF84-5F63-480E-81A2-07305F304BCB}" srcId="{D271A917-EA2E-4920-9D65-2D8C2BCBE825}" destId="{6B6F1FD5-B1E9-4E03-8C25-6EC1D9AC89B4}" srcOrd="2" destOrd="0" parTransId="{D7C55387-4D75-400C-BEC9-B2AE550A4561}" sibTransId="{52E0272E-4147-45BE-8D60-B7D1FE5FA491}"/>
    <dgm:cxn modelId="{EA8CA844-3213-4EEF-88D7-DCF3F603DE17}" type="presOf" srcId="{63AB94DD-3E6E-4D21-A21F-57A15BC00E54}" destId="{58D07CB1-C98F-4079-B024-DBC2F5B64BAC}" srcOrd="0" destOrd="0" presId="urn:microsoft.com/office/officeart/2005/8/layout/radial6"/>
    <dgm:cxn modelId="{9D3006BC-C2CC-4BD0-979C-75DD6ACF610B}" srcId="{6B6F1FD5-B1E9-4E03-8C25-6EC1D9AC89B4}" destId="{0A2E8C33-C372-4C6B-8A7D-066FCF1D8218}" srcOrd="1" destOrd="0" parTransId="{5DF75670-5E8E-41E5-92E1-7239EF28883B}" sibTransId="{899525C7-6646-4967-863C-576414DF5FD1}"/>
    <dgm:cxn modelId="{F59B7452-63F0-4153-8F6E-F8654DCDF56D}" srcId="{A6C92FFC-A4A9-4C4D-B67D-20128E3627B9}" destId="{9E3CF760-AAE3-4D98-8C50-ADFDE3462BBE}" srcOrd="2" destOrd="0" parTransId="{33D0A67E-7CE5-4C27-B072-0E18435B94AC}" sibTransId="{4736278C-67D7-4B16-B9FE-28B06A723AB2}"/>
    <dgm:cxn modelId="{571FC900-AD1C-43D8-AA79-1D145124637A}" srcId="{D271A917-EA2E-4920-9D65-2D8C2BCBE825}" destId="{A6C92FFC-A4A9-4C4D-B67D-20128E3627B9}" srcOrd="0" destOrd="0" parTransId="{15E2DC76-920B-469B-AEB7-FFC181A0F4EA}" sibTransId="{7C32F133-46BE-4453-803B-8DC786325043}"/>
    <dgm:cxn modelId="{14706006-074E-444A-A8E5-D6DA002CD9DC}" type="presOf" srcId="{A6C92FFC-A4A9-4C4D-B67D-20128E3627B9}" destId="{11BB2DEA-4AD3-4B77-A4AE-BEE418A001B8}" srcOrd="0" destOrd="0" presId="urn:microsoft.com/office/officeart/2005/8/layout/radial6"/>
    <dgm:cxn modelId="{F9FB191B-33AF-46DB-919A-315FFBE49677}" srcId="{A6C92FFC-A4A9-4C4D-B67D-20128E3627B9}" destId="{713F8350-E9AB-40E1-AE28-1AFD253C5165}" srcOrd="4" destOrd="0" parTransId="{D90425F6-AEC5-40E7-870C-3396618E2E65}" sibTransId="{51A29668-3A77-47FA-B672-CFFC3D2EF06D}"/>
    <dgm:cxn modelId="{7A415FF0-4968-48FC-BCAE-6E196D331E58}" srcId="{D271A917-EA2E-4920-9D65-2D8C2BCBE825}" destId="{6E19CF4C-A521-4A7A-B162-B5B979DB54E7}" srcOrd="3" destOrd="0" parTransId="{DC3B7C01-B204-43E7-BC3D-14D160C76F61}" sibTransId="{8ED85B40-D119-4347-BF99-CB721F2736D5}"/>
    <dgm:cxn modelId="{4122540F-9804-4252-845A-EBA259139089}" type="presOf" srcId="{22ED70E3-DCD1-4985-B2DD-40F1FBF7AA04}" destId="{2C90B37C-C34F-4471-B1E8-8AA1F2043890}" srcOrd="0" destOrd="0" presId="urn:microsoft.com/office/officeart/2005/8/layout/radial6"/>
    <dgm:cxn modelId="{646DB843-2363-476E-9167-48CBB995FAC2}" srcId="{45CAEFF1-87DA-4B80-BAD0-FB64075BCA87}" destId="{8018CD29-85BB-400E-8CC8-33E09E478CEC}" srcOrd="1" destOrd="0" parTransId="{2BAE60D3-888E-4E9D-B077-2DCDD1EADBF8}" sibTransId="{FBB614C7-6386-4DC3-9BDB-0675407E700A}"/>
    <dgm:cxn modelId="{7866BDB6-1C9E-4BA1-A189-069CA9E2600B}" type="presOf" srcId="{9E3CF760-AAE3-4D98-8C50-ADFDE3462BBE}" destId="{F3F2EDCA-2B28-4FCA-9A75-4DEF94879F59}" srcOrd="0" destOrd="0" presId="urn:microsoft.com/office/officeart/2005/8/layout/radial6"/>
    <dgm:cxn modelId="{9D5FE117-2997-40D8-9585-A79740D97983}" type="presOf" srcId="{82E62D6C-4CF0-412C-AE19-F47332435769}" destId="{FFC7BF6C-75F2-4210-8709-B4BA64716579}" srcOrd="0" destOrd="0" presId="urn:microsoft.com/office/officeart/2005/8/layout/radial6"/>
    <dgm:cxn modelId="{1498535D-2C76-4916-9AB9-51534E3DF31E}" srcId="{D271A917-EA2E-4920-9D65-2D8C2BCBE825}" destId="{8ABB4F04-A8CD-485A-A8DE-0E748918A019}" srcOrd="4" destOrd="0" parTransId="{AF0511BE-E9CD-4515-B6BF-B9E2C764A35B}" sibTransId="{1D09D97B-9F1C-4025-9499-D63EA02A72D9}"/>
    <dgm:cxn modelId="{2A0A696D-2B07-4D3D-84C8-5C6E7464323F}" srcId="{A6C92FFC-A4A9-4C4D-B67D-20128E3627B9}" destId="{82E62D6C-4CF0-412C-AE19-F47332435769}" srcOrd="1" destOrd="0" parTransId="{F571C5A2-8AA7-47CF-B96F-5C9ABD7A11DF}" sibTransId="{22ED70E3-DCD1-4985-B2DD-40F1FBF7AA04}"/>
    <dgm:cxn modelId="{6B32E472-CF6B-4C2F-BE35-7F7983E6056F}" type="presOf" srcId="{37F811E7-5DE7-47E4-889E-7507C44C8165}" destId="{E65205FC-3926-4DA4-9FBD-1AC821AF2E2D}" srcOrd="0" destOrd="0" presId="urn:microsoft.com/office/officeart/2005/8/layout/radial6"/>
    <dgm:cxn modelId="{206CA1E0-8656-412F-B0F3-7383E544E726}" type="presOf" srcId="{713F8350-E9AB-40E1-AE28-1AFD253C5165}" destId="{E2E82303-A6EA-4FB8-858E-CF35344486BD}" srcOrd="0" destOrd="0" presId="urn:microsoft.com/office/officeart/2005/8/layout/radial6"/>
    <dgm:cxn modelId="{7FFC114F-6F27-4A08-BA2A-C75EC2682687}" srcId="{6B6F1FD5-B1E9-4E03-8C25-6EC1D9AC89B4}" destId="{85FBA73F-4AE5-4494-9B7D-B71BEB43D269}" srcOrd="0" destOrd="0" parTransId="{CEE29831-03B3-4B79-9D99-93962155FA8B}" sibTransId="{521DE5C8-2842-42AA-AFF3-AD0C4F864739}"/>
    <dgm:cxn modelId="{41A0FDA5-BA46-4612-98CA-256C0892A497}" type="presOf" srcId="{FAB55304-8729-407D-AFE0-C6CE37C3ECA0}" destId="{58E060EC-752D-4EEF-B1E6-A936A2FF6E11}" srcOrd="0" destOrd="0" presId="urn:microsoft.com/office/officeart/2005/8/layout/radial6"/>
    <dgm:cxn modelId="{4FD5ACF8-7ACC-46DC-8785-F0AC8AAB7DBC}" srcId="{A6C92FFC-A4A9-4C4D-B67D-20128E3627B9}" destId="{FAB55304-8729-407D-AFE0-C6CE37C3ECA0}" srcOrd="3" destOrd="0" parTransId="{3DCA6F84-AA07-4CB6-A44D-F9B96A58899C}" sibTransId="{37F811E7-5DE7-47E4-889E-7507C44C8165}"/>
    <dgm:cxn modelId="{51904376-2885-4A1A-9652-D26FDB196B5C}" srcId="{D271A917-EA2E-4920-9D65-2D8C2BCBE825}" destId="{45CAEFF1-87DA-4B80-BAD0-FB64075BCA87}" srcOrd="1" destOrd="0" parTransId="{3257A007-50D2-4E5C-BA8E-2C3C5231944A}" sibTransId="{A2DB1E01-E743-4188-8E81-455786CDF067}"/>
    <dgm:cxn modelId="{867D31EF-6774-4F08-897F-7DAD3A450047}" srcId="{45CAEFF1-87DA-4B80-BAD0-FB64075BCA87}" destId="{F84A3180-7201-4187-8E9D-0DA18DA335D8}" srcOrd="0" destOrd="0" parTransId="{5255FF9A-79AB-4CD9-A4FB-9417E94CDC4C}" sibTransId="{85152790-457D-4377-AF3E-FD4F3CC0F9AA}"/>
    <dgm:cxn modelId="{FD14BCF4-ECFC-4F37-A657-BDF882ADA228}" type="presParOf" srcId="{EB2F6A14-08CC-4630-A1B3-5158B2403D99}" destId="{11BB2DEA-4AD3-4B77-A4AE-BEE418A001B8}" srcOrd="0" destOrd="0" presId="urn:microsoft.com/office/officeart/2005/8/layout/radial6"/>
    <dgm:cxn modelId="{419920A4-B7E5-48BF-9AB2-28C935F35AB0}" type="presParOf" srcId="{EB2F6A14-08CC-4630-A1B3-5158B2403D99}" destId="{58D07CB1-C98F-4079-B024-DBC2F5B64BAC}" srcOrd="1" destOrd="0" presId="urn:microsoft.com/office/officeart/2005/8/layout/radial6"/>
    <dgm:cxn modelId="{3812CF20-B4AB-453A-B59F-3421E3399AF5}" type="presParOf" srcId="{EB2F6A14-08CC-4630-A1B3-5158B2403D99}" destId="{2A88ED54-1D29-4CF5-8EAC-ECE6CA8CEBFA}" srcOrd="2" destOrd="0" presId="urn:microsoft.com/office/officeart/2005/8/layout/radial6"/>
    <dgm:cxn modelId="{F2C87A4B-8442-4749-8DAF-2FA74D3C60A8}" type="presParOf" srcId="{EB2F6A14-08CC-4630-A1B3-5158B2403D99}" destId="{E24B77C9-326A-497C-9172-694CD6A58287}" srcOrd="3" destOrd="0" presId="urn:microsoft.com/office/officeart/2005/8/layout/radial6"/>
    <dgm:cxn modelId="{01E6A7E6-0C19-42D8-85A9-24C3C19716F1}" type="presParOf" srcId="{EB2F6A14-08CC-4630-A1B3-5158B2403D99}" destId="{FFC7BF6C-75F2-4210-8709-B4BA64716579}" srcOrd="4" destOrd="0" presId="urn:microsoft.com/office/officeart/2005/8/layout/radial6"/>
    <dgm:cxn modelId="{4AA5B8B4-C9EE-4FBE-B2D1-1F47DC061EBB}" type="presParOf" srcId="{EB2F6A14-08CC-4630-A1B3-5158B2403D99}" destId="{3CF9E80E-DDE0-495D-A062-2CCBB1E3B25A}" srcOrd="5" destOrd="0" presId="urn:microsoft.com/office/officeart/2005/8/layout/radial6"/>
    <dgm:cxn modelId="{43C6D291-E958-41C0-883E-D8240B272EE4}" type="presParOf" srcId="{EB2F6A14-08CC-4630-A1B3-5158B2403D99}" destId="{2C90B37C-C34F-4471-B1E8-8AA1F2043890}" srcOrd="6" destOrd="0" presId="urn:microsoft.com/office/officeart/2005/8/layout/radial6"/>
    <dgm:cxn modelId="{F47D2BA5-4A0C-45C4-A260-E08FACF6131B}" type="presParOf" srcId="{EB2F6A14-08CC-4630-A1B3-5158B2403D99}" destId="{F3F2EDCA-2B28-4FCA-9A75-4DEF94879F59}" srcOrd="7" destOrd="0" presId="urn:microsoft.com/office/officeart/2005/8/layout/radial6"/>
    <dgm:cxn modelId="{5CDB26C4-1720-45F7-9920-5479A442A284}" type="presParOf" srcId="{EB2F6A14-08CC-4630-A1B3-5158B2403D99}" destId="{A26B8724-7D06-4C0D-9085-9D9664A24C95}" srcOrd="8" destOrd="0" presId="urn:microsoft.com/office/officeart/2005/8/layout/radial6"/>
    <dgm:cxn modelId="{53D2A37E-CA96-4946-8941-782989F4DF1A}" type="presParOf" srcId="{EB2F6A14-08CC-4630-A1B3-5158B2403D99}" destId="{3D804AF7-CC7D-44C5-BD08-A8AE73213492}" srcOrd="9" destOrd="0" presId="urn:microsoft.com/office/officeart/2005/8/layout/radial6"/>
    <dgm:cxn modelId="{3EA55205-3404-41D7-8611-D46990027832}" type="presParOf" srcId="{EB2F6A14-08CC-4630-A1B3-5158B2403D99}" destId="{58E060EC-752D-4EEF-B1E6-A936A2FF6E11}" srcOrd="10" destOrd="0" presId="urn:microsoft.com/office/officeart/2005/8/layout/radial6"/>
    <dgm:cxn modelId="{EDF09463-FA6A-4010-951E-3E9DE56DF66B}" type="presParOf" srcId="{EB2F6A14-08CC-4630-A1B3-5158B2403D99}" destId="{4614CD3C-5361-401B-A02E-26BB28F72BD1}" srcOrd="11" destOrd="0" presId="urn:microsoft.com/office/officeart/2005/8/layout/radial6"/>
    <dgm:cxn modelId="{2AC88A56-2C62-46AA-93D3-BC82C560BABD}" type="presParOf" srcId="{EB2F6A14-08CC-4630-A1B3-5158B2403D99}" destId="{E65205FC-3926-4DA4-9FBD-1AC821AF2E2D}" srcOrd="12" destOrd="0" presId="urn:microsoft.com/office/officeart/2005/8/layout/radial6"/>
    <dgm:cxn modelId="{5B2AD07B-5755-429C-8D70-9BBDC8E032A0}" type="presParOf" srcId="{EB2F6A14-08CC-4630-A1B3-5158B2403D99}" destId="{E2E82303-A6EA-4FB8-858E-CF35344486BD}" srcOrd="13" destOrd="0" presId="urn:microsoft.com/office/officeart/2005/8/layout/radial6"/>
    <dgm:cxn modelId="{C27E10B8-0DED-48BE-8853-78E2363B86A8}" type="presParOf" srcId="{EB2F6A14-08CC-4630-A1B3-5158B2403D99}" destId="{EDAB34B5-1F23-463D-A6DC-F800D9A3BBF1}" srcOrd="14" destOrd="0" presId="urn:microsoft.com/office/officeart/2005/8/layout/radial6"/>
    <dgm:cxn modelId="{E1ABBFD1-B0FF-4143-9EB8-960623041A76}" type="presParOf" srcId="{EB2F6A14-08CC-4630-A1B3-5158B2403D99}" destId="{630B418A-33D7-413D-B2C5-672474F304AE}"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F084D-0FED-4777-9BB3-4186AC02C933}">
      <dsp:nvSpPr>
        <dsp:cNvPr id="0" name=""/>
        <dsp:cNvSpPr/>
      </dsp:nvSpPr>
      <dsp:spPr>
        <a:xfrm>
          <a:off x="4621" y="426688"/>
          <a:ext cx="2020453" cy="158873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mn-MN" sz="1800" kern="1200">
              <a:solidFill>
                <a:schemeClr val="tx1"/>
              </a:solidFill>
            </a:rPr>
            <a:t>Сумын бүртгэл мэдээллийн сан</a:t>
          </a:r>
          <a:endParaRPr lang="en-US" sz="1800" kern="1200">
            <a:solidFill>
              <a:schemeClr val="tx1"/>
            </a:solidFill>
          </a:endParaRPr>
        </a:p>
        <a:p>
          <a:pPr lvl="0" algn="ctr" defTabSz="800100">
            <a:lnSpc>
              <a:spcPct val="90000"/>
            </a:lnSpc>
            <a:spcBef>
              <a:spcPct val="0"/>
            </a:spcBef>
            <a:spcAft>
              <a:spcPct val="35000"/>
            </a:spcAft>
          </a:pPr>
          <a:r>
            <a:rPr lang="en-US" sz="1800" kern="1200">
              <a:solidFill>
                <a:schemeClr val="tx1"/>
              </a:solidFill>
            </a:rPr>
            <a:t>(2010-2016)</a:t>
          </a:r>
          <a:endParaRPr lang="en-US" sz="1800" kern="1200" dirty="0">
            <a:solidFill>
              <a:schemeClr val="tx1"/>
            </a:solidFill>
          </a:endParaRPr>
        </a:p>
      </dsp:txBody>
      <dsp:txXfrm>
        <a:off x="51154" y="473221"/>
        <a:ext cx="1927387" cy="1495673"/>
      </dsp:txXfrm>
    </dsp:sp>
    <dsp:sp modelId="{08C6E893-ECA1-4DF7-B228-551BC47396CC}">
      <dsp:nvSpPr>
        <dsp:cNvPr id="0" name=""/>
        <dsp:cNvSpPr/>
      </dsp:nvSpPr>
      <dsp:spPr>
        <a:xfrm>
          <a:off x="2227119" y="970522"/>
          <a:ext cx="428336" cy="50107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27119" y="1070736"/>
        <a:ext cx="299835" cy="300644"/>
      </dsp:txXfrm>
    </dsp:sp>
    <dsp:sp modelId="{444C43E7-D5DC-4544-A899-02F719C06B95}">
      <dsp:nvSpPr>
        <dsp:cNvPr id="0" name=""/>
        <dsp:cNvSpPr/>
      </dsp:nvSpPr>
      <dsp:spPr>
        <a:xfrm>
          <a:off x="2833255" y="426688"/>
          <a:ext cx="2020453" cy="158873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mn-MN" sz="1800" kern="1200" dirty="0">
              <a:solidFill>
                <a:schemeClr val="tx1"/>
              </a:solidFill>
              <a:effectLst/>
              <a:latin typeface="Times New Roman" panose="02020603050405020304" pitchFamily="18" charset="0"/>
              <a:cs typeface="Times New Roman" panose="02020603050405020304" pitchFamily="18" charset="0"/>
            </a:rPr>
            <a:t>Аймгийн бүртгэл мэдээллийн сан</a:t>
          </a:r>
        </a:p>
        <a:p>
          <a:pPr lvl="0" algn="ctr" defTabSz="800100">
            <a:lnSpc>
              <a:spcPct val="90000"/>
            </a:lnSpc>
            <a:spcBef>
              <a:spcPct val="0"/>
            </a:spcBef>
            <a:spcAft>
              <a:spcPct val="35000"/>
            </a:spcAft>
          </a:pPr>
          <a:r>
            <a:rPr lang="en-US" sz="1800" kern="1200" dirty="0">
              <a:solidFill>
                <a:schemeClr val="tx1"/>
              </a:solidFill>
              <a:effectLst/>
              <a:latin typeface="Times New Roman" panose="02020603050405020304" pitchFamily="18" charset="0"/>
              <a:cs typeface="Times New Roman" panose="02020603050405020304" pitchFamily="18" charset="0"/>
            </a:rPr>
            <a:t>(</a:t>
          </a:r>
          <a:r>
            <a:rPr lang="mn-MN" sz="1800" kern="1200" dirty="0">
              <a:solidFill>
                <a:schemeClr val="tx1"/>
              </a:solidFill>
              <a:effectLst/>
              <a:latin typeface="Times New Roman" panose="02020603050405020304" pitchFamily="18" charset="0"/>
              <a:cs typeface="Times New Roman" panose="02020603050405020304" pitchFamily="18" charset="0"/>
            </a:rPr>
            <a:t>Аймгийн музей </a:t>
          </a:r>
          <a:r>
            <a:rPr lang="en-US" sz="1800" kern="1200" dirty="0">
              <a:solidFill>
                <a:schemeClr val="tx1"/>
              </a:solidFill>
              <a:effectLst/>
              <a:latin typeface="Times New Roman" panose="02020603050405020304" pitchFamily="18" charset="0"/>
              <a:cs typeface="Times New Roman" panose="02020603050405020304" pitchFamily="18" charset="0"/>
            </a:rPr>
            <a:t>) </a:t>
          </a:r>
          <a:endParaRPr lang="mn-MN" sz="1800" kern="1200" dirty="0">
            <a:solidFill>
              <a:schemeClr val="tx1"/>
            </a:solidFill>
            <a:effectLst/>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en-US" sz="1800" kern="1200" dirty="0">
              <a:solidFill>
                <a:schemeClr val="tx1"/>
              </a:solidFill>
              <a:effectLst/>
              <a:latin typeface="Times New Roman" panose="02020603050405020304" pitchFamily="18" charset="0"/>
              <a:cs typeface="Times New Roman" panose="02020603050405020304" pitchFamily="18" charset="0"/>
            </a:rPr>
            <a:t>(2010-2016)</a:t>
          </a:r>
          <a:endPar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dsp:txBody>
      <dsp:txXfrm>
        <a:off x="2879788" y="473221"/>
        <a:ext cx="1927387" cy="1495673"/>
      </dsp:txXfrm>
    </dsp:sp>
    <dsp:sp modelId="{4FF720AC-1438-4F2F-9C9D-3653E402BA27}">
      <dsp:nvSpPr>
        <dsp:cNvPr id="0" name=""/>
        <dsp:cNvSpPr/>
      </dsp:nvSpPr>
      <dsp:spPr>
        <a:xfrm>
          <a:off x="5055754" y="970522"/>
          <a:ext cx="428336" cy="50107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055754" y="1070736"/>
        <a:ext cx="299835" cy="300644"/>
      </dsp:txXfrm>
    </dsp:sp>
    <dsp:sp modelId="{D85F42F0-C09C-46F3-8535-4CA8945FE1B2}">
      <dsp:nvSpPr>
        <dsp:cNvPr id="0" name=""/>
        <dsp:cNvSpPr/>
      </dsp:nvSpPr>
      <dsp:spPr>
        <a:xfrm>
          <a:off x="5661890" y="426688"/>
          <a:ext cx="2020453" cy="158873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mn-MN" sz="1800" kern="1200" dirty="0">
              <a:solidFill>
                <a:schemeClr val="tx1"/>
              </a:solidFill>
            </a:rPr>
            <a:t>Соёлын өвийн төвийн Улсын нэгдсэн бүртгэл мэдээллийн сан</a:t>
          </a:r>
          <a:endParaRPr lang="en-US" sz="1800" kern="1200" dirty="0">
            <a:solidFill>
              <a:schemeClr val="tx1"/>
            </a:solidFill>
          </a:endParaRPr>
        </a:p>
        <a:p>
          <a:pPr lvl="0" algn="ctr" defTabSz="800100">
            <a:lnSpc>
              <a:spcPct val="90000"/>
            </a:lnSpc>
            <a:spcBef>
              <a:spcPct val="0"/>
            </a:spcBef>
            <a:spcAft>
              <a:spcPct val="35000"/>
            </a:spcAft>
          </a:pPr>
          <a:r>
            <a:rPr lang="en-US" sz="1800" kern="1200" dirty="0">
              <a:solidFill>
                <a:schemeClr val="tx1"/>
              </a:solidFill>
            </a:rPr>
            <a:t>(2010-2016)</a:t>
          </a:r>
        </a:p>
      </dsp:txBody>
      <dsp:txXfrm>
        <a:off x="5708423" y="473221"/>
        <a:ext cx="1927387" cy="1495673"/>
      </dsp:txXfrm>
    </dsp:sp>
    <dsp:sp modelId="{23B7AF27-B4C0-4DDA-9C56-B525E3D5D879}">
      <dsp:nvSpPr>
        <dsp:cNvPr id="0" name=""/>
        <dsp:cNvSpPr/>
      </dsp:nvSpPr>
      <dsp:spPr>
        <a:xfrm>
          <a:off x="7884389" y="970522"/>
          <a:ext cx="428336" cy="50107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884389" y="1070736"/>
        <a:ext cx="299835" cy="300644"/>
      </dsp:txXfrm>
    </dsp:sp>
    <dsp:sp modelId="{90ACCA20-AAA2-4C16-A69B-7A4D52C22E1C}">
      <dsp:nvSpPr>
        <dsp:cNvPr id="0" name=""/>
        <dsp:cNvSpPr/>
      </dsp:nvSpPr>
      <dsp:spPr>
        <a:xfrm>
          <a:off x="8490525" y="426688"/>
          <a:ext cx="2020453" cy="158873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mn-MN" sz="1800" kern="1200" dirty="0">
              <a:solidFill>
                <a:schemeClr val="tx1"/>
              </a:solidFill>
            </a:rPr>
            <a:t>Соёлын биет бус өвийн “Тархалт болон эрсдлийн газрын зураг”</a:t>
          </a:r>
          <a:endParaRPr lang="en-US" sz="1800" kern="1200" dirty="0">
            <a:solidFill>
              <a:schemeClr val="tx1"/>
            </a:solidFill>
          </a:endParaRPr>
        </a:p>
      </dsp:txBody>
      <dsp:txXfrm>
        <a:off x="8537058" y="473221"/>
        <a:ext cx="1927387" cy="1495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1B20E-A373-4410-A6C2-42D5BF20C902}">
      <dsp:nvSpPr>
        <dsp:cNvPr id="0" name=""/>
        <dsp:cNvSpPr/>
      </dsp:nvSpPr>
      <dsp:spPr>
        <a:xfrm>
          <a:off x="1615323" y="1014"/>
          <a:ext cx="2292195" cy="11460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mn-MN" sz="2000" kern="1200" dirty="0">
              <a:solidFill>
                <a:schemeClr val="tx1"/>
              </a:solidFill>
              <a:latin typeface="Times New Roman" panose="02020603050405020304" pitchFamily="18" charset="0"/>
              <a:cs typeface="Times New Roman" panose="02020603050405020304" pitchFamily="18" charset="0"/>
            </a:rPr>
            <a:t>Соёлын өвийн төвийн Улсын нэгдсэн бүртгэл мэдээллийн сан</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1648891" y="34582"/>
        <a:ext cx="2225059" cy="1078961"/>
      </dsp:txXfrm>
    </dsp:sp>
    <dsp:sp modelId="{F5F2063B-2BC5-4464-864D-61244A72E3AC}">
      <dsp:nvSpPr>
        <dsp:cNvPr id="0" name=""/>
        <dsp:cNvSpPr/>
      </dsp:nvSpPr>
      <dsp:spPr>
        <a:xfrm>
          <a:off x="1844543" y="1147112"/>
          <a:ext cx="229219" cy="859573"/>
        </a:xfrm>
        <a:custGeom>
          <a:avLst/>
          <a:gdLst/>
          <a:ahLst/>
          <a:cxnLst/>
          <a:rect l="0" t="0" r="0" b="0"/>
          <a:pathLst>
            <a:path>
              <a:moveTo>
                <a:pt x="0" y="0"/>
              </a:moveTo>
              <a:lnTo>
                <a:pt x="0" y="859573"/>
              </a:lnTo>
              <a:lnTo>
                <a:pt x="229219" y="859573"/>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DC96F4D-20ED-4631-8C10-B88BB997C8D5}">
      <dsp:nvSpPr>
        <dsp:cNvPr id="0" name=""/>
        <dsp:cNvSpPr/>
      </dsp:nvSpPr>
      <dsp:spPr>
        <a:xfrm>
          <a:off x="2073762" y="1433637"/>
          <a:ext cx="1833756" cy="1146097"/>
        </a:xfrm>
        <a:prstGeom prst="roundRect">
          <a:avLst>
            <a:gd name="adj" fmla="val 10000"/>
          </a:avLst>
        </a:prstGeom>
        <a:solidFill>
          <a:schemeClr val="accent1">
            <a:alpha val="9000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mn-MN" sz="2000" kern="1200" dirty="0">
              <a:latin typeface="Times New Roman" panose="02020603050405020304" pitchFamily="18" charset="0"/>
              <a:cs typeface="Times New Roman" panose="02020603050405020304" pitchFamily="18" charset="0"/>
            </a:rPr>
            <a:t>СББӨ-ийн 8066 өвлөн уламжлагчийн мэдээлэл </a:t>
          </a:r>
          <a:endParaRPr lang="en-US" sz="2000" kern="1200" dirty="0">
            <a:latin typeface="Times New Roman" panose="02020603050405020304" pitchFamily="18" charset="0"/>
            <a:cs typeface="Times New Roman" panose="02020603050405020304" pitchFamily="18" charset="0"/>
          </a:endParaRPr>
        </a:p>
      </dsp:txBody>
      <dsp:txXfrm>
        <a:off x="2107330" y="1467205"/>
        <a:ext cx="1766620" cy="1078961"/>
      </dsp:txXfrm>
    </dsp:sp>
    <dsp:sp modelId="{8B9E5F70-30C9-47E7-867B-3B7B0CEFC1B0}">
      <dsp:nvSpPr>
        <dsp:cNvPr id="0" name=""/>
        <dsp:cNvSpPr/>
      </dsp:nvSpPr>
      <dsp:spPr>
        <a:xfrm>
          <a:off x="1844543" y="1147112"/>
          <a:ext cx="229219" cy="2292195"/>
        </a:xfrm>
        <a:custGeom>
          <a:avLst/>
          <a:gdLst/>
          <a:ahLst/>
          <a:cxnLst/>
          <a:rect l="0" t="0" r="0" b="0"/>
          <a:pathLst>
            <a:path>
              <a:moveTo>
                <a:pt x="0" y="0"/>
              </a:moveTo>
              <a:lnTo>
                <a:pt x="0" y="2292195"/>
              </a:lnTo>
              <a:lnTo>
                <a:pt x="229219" y="2292195"/>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BE20D9-29AC-4740-8783-5CA1B60AA8F7}">
      <dsp:nvSpPr>
        <dsp:cNvPr id="0" name=""/>
        <dsp:cNvSpPr/>
      </dsp:nvSpPr>
      <dsp:spPr>
        <a:xfrm>
          <a:off x="2073762" y="2866259"/>
          <a:ext cx="1833756" cy="1146097"/>
        </a:xfrm>
        <a:prstGeom prst="roundRect">
          <a:avLst>
            <a:gd name="adj" fmla="val 10000"/>
          </a:avLst>
        </a:prstGeom>
        <a:solidFill>
          <a:schemeClr val="accent2">
            <a:alpha val="9000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mn-MN" sz="2000" kern="1200" dirty="0">
              <a:latin typeface="Times New Roman" panose="02020603050405020304" pitchFamily="18" charset="0"/>
              <a:cs typeface="Times New Roman" panose="02020603050405020304" pitchFamily="18" charset="0"/>
            </a:rPr>
            <a:t>СББӨ-ийн 177 өвийн төрөл зүйл</a:t>
          </a:r>
          <a:endParaRPr lang="en-US" sz="2000" kern="1200" dirty="0">
            <a:latin typeface="Times New Roman" panose="02020603050405020304" pitchFamily="18" charset="0"/>
            <a:cs typeface="Times New Roman" panose="02020603050405020304" pitchFamily="18" charset="0"/>
          </a:endParaRPr>
        </a:p>
      </dsp:txBody>
      <dsp:txXfrm>
        <a:off x="2107330" y="2899827"/>
        <a:ext cx="1766620" cy="1078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1B20E-A373-4410-A6C2-42D5BF20C902}">
      <dsp:nvSpPr>
        <dsp:cNvPr id="0" name=""/>
        <dsp:cNvSpPr/>
      </dsp:nvSpPr>
      <dsp:spPr>
        <a:xfrm>
          <a:off x="1588825" y="6"/>
          <a:ext cx="2292195" cy="1146097"/>
        </a:xfrm>
        <a:prstGeom prst="roundRect">
          <a:avLst>
            <a:gd name="adj" fmla="val 10000"/>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mn-MN" sz="2000" kern="1200" dirty="0">
              <a:solidFill>
                <a:schemeClr val="tx1"/>
              </a:solidFill>
              <a:latin typeface="Times New Roman" panose="02020603050405020304" pitchFamily="18" charset="0"/>
              <a:cs typeface="Times New Roman" panose="02020603050405020304" pitchFamily="18" charset="0"/>
            </a:rPr>
            <a:t>СББӨ-ийн “Тархалт болон эрсдлийн газрын зураг”</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1622393" y="33574"/>
        <a:ext cx="2225059" cy="1078961"/>
      </dsp:txXfrm>
    </dsp:sp>
    <dsp:sp modelId="{F5F2063B-2BC5-4464-864D-61244A72E3AC}">
      <dsp:nvSpPr>
        <dsp:cNvPr id="0" name=""/>
        <dsp:cNvSpPr/>
      </dsp:nvSpPr>
      <dsp:spPr>
        <a:xfrm>
          <a:off x="1818045" y="1146104"/>
          <a:ext cx="255717" cy="860581"/>
        </a:xfrm>
        <a:custGeom>
          <a:avLst/>
          <a:gdLst/>
          <a:ahLst/>
          <a:cxnLst/>
          <a:rect l="0" t="0" r="0" b="0"/>
          <a:pathLst>
            <a:path>
              <a:moveTo>
                <a:pt x="0" y="0"/>
              </a:moveTo>
              <a:lnTo>
                <a:pt x="0" y="860581"/>
              </a:lnTo>
              <a:lnTo>
                <a:pt x="255717" y="860581"/>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DC96F4D-20ED-4631-8C10-B88BB997C8D5}">
      <dsp:nvSpPr>
        <dsp:cNvPr id="0" name=""/>
        <dsp:cNvSpPr/>
      </dsp:nvSpPr>
      <dsp:spPr>
        <a:xfrm>
          <a:off x="2073762" y="1433637"/>
          <a:ext cx="1833756" cy="1146097"/>
        </a:xfrm>
        <a:prstGeom prst="roundRect">
          <a:avLst>
            <a:gd name="adj" fmla="val 10000"/>
          </a:avLst>
        </a:prstGeom>
        <a:solidFill>
          <a:schemeClr val="accent1">
            <a:alpha val="9000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mn-MN" sz="2000" kern="1200" dirty="0">
              <a:latin typeface="Times New Roman" panose="02020603050405020304" pitchFamily="18" charset="0"/>
              <a:cs typeface="Times New Roman" panose="02020603050405020304" pitchFamily="18" charset="0"/>
            </a:rPr>
            <a:t>СББӨ-ийн 3368 өвлөн уламжлагчийн мэдээлэл </a:t>
          </a:r>
          <a:endParaRPr lang="en-US" sz="2000" kern="1200" dirty="0">
            <a:latin typeface="Times New Roman" panose="02020603050405020304" pitchFamily="18" charset="0"/>
            <a:cs typeface="Times New Roman" panose="02020603050405020304" pitchFamily="18" charset="0"/>
          </a:endParaRPr>
        </a:p>
      </dsp:txBody>
      <dsp:txXfrm>
        <a:off x="2107330" y="1467205"/>
        <a:ext cx="1766620" cy="1078961"/>
      </dsp:txXfrm>
    </dsp:sp>
    <dsp:sp modelId="{8B9E5F70-30C9-47E7-867B-3B7B0CEFC1B0}">
      <dsp:nvSpPr>
        <dsp:cNvPr id="0" name=""/>
        <dsp:cNvSpPr/>
      </dsp:nvSpPr>
      <dsp:spPr>
        <a:xfrm>
          <a:off x="1818045" y="1146104"/>
          <a:ext cx="255717" cy="2293204"/>
        </a:xfrm>
        <a:custGeom>
          <a:avLst/>
          <a:gdLst/>
          <a:ahLst/>
          <a:cxnLst/>
          <a:rect l="0" t="0" r="0" b="0"/>
          <a:pathLst>
            <a:path>
              <a:moveTo>
                <a:pt x="0" y="0"/>
              </a:moveTo>
              <a:lnTo>
                <a:pt x="0" y="2293204"/>
              </a:lnTo>
              <a:lnTo>
                <a:pt x="255717" y="2293204"/>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BE20D9-29AC-4740-8783-5CA1B60AA8F7}">
      <dsp:nvSpPr>
        <dsp:cNvPr id="0" name=""/>
        <dsp:cNvSpPr/>
      </dsp:nvSpPr>
      <dsp:spPr>
        <a:xfrm>
          <a:off x="2073762" y="2866259"/>
          <a:ext cx="1833756" cy="1146097"/>
        </a:xfrm>
        <a:prstGeom prst="roundRect">
          <a:avLst>
            <a:gd name="adj" fmla="val 10000"/>
          </a:avLst>
        </a:prstGeom>
        <a:solidFill>
          <a:schemeClr val="accent2">
            <a:alpha val="9000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mn-MN" sz="2000" kern="1200" dirty="0">
              <a:latin typeface="Times New Roman" panose="02020603050405020304" pitchFamily="18" charset="0"/>
              <a:cs typeface="Times New Roman" panose="02020603050405020304" pitchFamily="18" charset="0"/>
            </a:rPr>
            <a:t>СББӨ-ийн 31 өвийн төрөл зүйл</a:t>
          </a:r>
          <a:endParaRPr lang="en-US" sz="2000" kern="1200" dirty="0">
            <a:latin typeface="Times New Roman" panose="02020603050405020304" pitchFamily="18" charset="0"/>
            <a:cs typeface="Times New Roman" panose="02020603050405020304" pitchFamily="18" charset="0"/>
          </a:endParaRPr>
        </a:p>
      </dsp:txBody>
      <dsp:txXfrm>
        <a:off x="2107330" y="2899827"/>
        <a:ext cx="1766620" cy="10789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5B7C4-CC05-4338-97C7-47734F68C37D}">
      <dsp:nvSpPr>
        <dsp:cNvPr id="0" name=""/>
        <dsp:cNvSpPr/>
      </dsp:nvSpPr>
      <dsp:spPr>
        <a:xfrm>
          <a:off x="788669" y="0"/>
          <a:ext cx="8938260" cy="4351337"/>
        </a:xfrm>
        <a:prstGeom prst="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2367910-F1DF-405F-A392-50915AA5E5D2}">
      <dsp:nvSpPr>
        <dsp:cNvPr id="0" name=""/>
        <dsp:cNvSpPr/>
      </dsp:nvSpPr>
      <dsp:spPr>
        <a:xfrm>
          <a:off x="1610201" y="1305401"/>
          <a:ext cx="3384708" cy="174053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mn-MN" sz="2400" kern="1200" dirty="0">
              <a:solidFill>
                <a:schemeClr val="tx1"/>
              </a:solidFill>
              <a:latin typeface="Times New Roman" panose="02020603050405020304" pitchFamily="18" charset="0"/>
              <a:cs typeface="Times New Roman" panose="02020603050405020304" pitchFamily="18" charset="0"/>
            </a:rPr>
            <a:t>СББӨ-ийн тархалтын газрын зураг</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1695167" y="1390367"/>
        <a:ext cx="3214776" cy="1570602"/>
      </dsp:txXfrm>
    </dsp:sp>
    <dsp:sp modelId="{BA2A413C-9844-4229-A321-23C46E48EA7D}">
      <dsp:nvSpPr>
        <dsp:cNvPr id="0" name=""/>
        <dsp:cNvSpPr/>
      </dsp:nvSpPr>
      <dsp:spPr>
        <a:xfrm>
          <a:off x="5520690" y="1305401"/>
          <a:ext cx="3384708" cy="174053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mn-MN" sz="2400" kern="1200" dirty="0">
              <a:solidFill>
                <a:schemeClr val="tx1"/>
              </a:solidFill>
              <a:latin typeface="Times New Roman" panose="02020603050405020304" pitchFamily="18" charset="0"/>
              <a:cs typeface="Times New Roman" panose="02020603050405020304" pitchFamily="18" charset="0"/>
            </a:rPr>
            <a:t>СББӨ-ийн өвлөн уламжлагч нарын “насжилт”-ын эрсдлийн газрын зураг</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5605656" y="1390367"/>
        <a:ext cx="3214776" cy="1570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91DA9-CA1A-409E-8909-70590C39C234}">
      <dsp:nvSpPr>
        <dsp:cNvPr id="0" name=""/>
        <dsp:cNvSpPr/>
      </dsp:nvSpPr>
      <dsp:spPr>
        <a:xfrm>
          <a:off x="2369841" y="2022833"/>
          <a:ext cx="1334212" cy="13342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mn-MN" sz="1600" b="1" kern="1200" dirty="0">
              <a:solidFill>
                <a:schemeClr val="tx1"/>
              </a:solidFill>
              <a:latin typeface="Times New Roman" panose="02020603050405020304" pitchFamily="18" charset="0"/>
              <a:cs typeface="Times New Roman" panose="02020603050405020304" pitchFamily="18" charset="0"/>
            </a:rPr>
            <a:t>СББӨ</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2565232" y="2218224"/>
        <a:ext cx="943430" cy="943430"/>
      </dsp:txXfrm>
    </dsp:sp>
    <dsp:sp modelId="{0AC5BF2B-796E-43CF-B93B-4C88E92BF85C}">
      <dsp:nvSpPr>
        <dsp:cNvPr id="0" name=""/>
        <dsp:cNvSpPr/>
      </dsp:nvSpPr>
      <dsp:spPr>
        <a:xfrm rot="16200000">
          <a:off x="2702957" y="1668285"/>
          <a:ext cx="667979" cy="41116"/>
        </a:xfrm>
        <a:custGeom>
          <a:avLst/>
          <a:gdLst/>
          <a:ahLst/>
          <a:cxnLst/>
          <a:rect l="0" t="0" r="0" b="0"/>
          <a:pathLst>
            <a:path>
              <a:moveTo>
                <a:pt x="0" y="20558"/>
              </a:moveTo>
              <a:lnTo>
                <a:pt x="667979" y="2055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b="1" kern="1200">
            <a:solidFill>
              <a:schemeClr val="tx1"/>
            </a:solidFill>
            <a:latin typeface="Times New Roman" panose="02020603050405020304" pitchFamily="18" charset="0"/>
            <a:cs typeface="Times New Roman" panose="02020603050405020304" pitchFamily="18" charset="0"/>
          </a:endParaRPr>
        </a:p>
      </dsp:txBody>
      <dsp:txXfrm>
        <a:off x="3020248" y="1672144"/>
        <a:ext cx="33398" cy="33398"/>
      </dsp:txXfrm>
    </dsp:sp>
    <dsp:sp modelId="{CA153AF5-EFF4-4BE3-9488-82DDE446FBEB}">
      <dsp:nvSpPr>
        <dsp:cNvPr id="0" name=""/>
        <dsp:cNvSpPr/>
      </dsp:nvSpPr>
      <dsp:spPr>
        <a:xfrm>
          <a:off x="2369841" y="20642"/>
          <a:ext cx="1334212" cy="133421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mn-MN" sz="1600" b="1" kern="1200" dirty="0">
              <a:solidFill>
                <a:schemeClr val="tx1"/>
              </a:solidFill>
              <a:latin typeface="Times New Roman" panose="02020603050405020304" pitchFamily="18" charset="0"/>
              <a:cs typeface="Times New Roman" panose="02020603050405020304" pitchFamily="18" charset="0"/>
            </a:rPr>
            <a:t>Нас</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2565232" y="216033"/>
        <a:ext cx="943430" cy="943430"/>
      </dsp:txXfrm>
    </dsp:sp>
    <dsp:sp modelId="{E7C7B247-B93E-444C-98AF-ED26B7E7819D}">
      <dsp:nvSpPr>
        <dsp:cNvPr id="0" name=""/>
        <dsp:cNvSpPr/>
      </dsp:nvSpPr>
      <dsp:spPr>
        <a:xfrm rot="19285714">
          <a:off x="3485646" y="2045208"/>
          <a:ext cx="667979" cy="41116"/>
        </a:xfrm>
        <a:custGeom>
          <a:avLst/>
          <a:gdLst/>
          <a:ahLst/>
          <a:cxnLst/>
          <a:rect l="0" t="0" r="0" b="0"/>
          <a:pathLst>
            <a:path>
              <a:moveTo>
                <a:pt x="0" y="20558"/>
              </a:moveTo>
              <a:lnTo>
                <a:pt x="667979" y="2055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b="1" kern="1200">
            <a:solidFill>
              <a:schemeClr val="tx1"/>
            </a:solidFill>
            <a:latin typeface="Times New Roman" panose="02020603050405020304" pitchFamily="18" charset="0"/>
            <a:cs typeface="Times New Roman" panose="02020603050405020304" pitchFamily="18" charset="0"/>
          </a:endParaRPr>
        </a:p>
      </dsp:txBody>
      <dsp:txXfrm>
        <a:off x="3802936" y="2049067"/>
        <a:ext cx="33398" cy="33398"/>
      </dsp:txXfrm>
    </dsp:sp>
    <dsp:sp modelId="{81711F14-876B-4296-A538-E311D86A83CE}">
      <dsp:nvSpPr>
        <dsp:cNvPr id="0" name=""/>
        <dsp:cNvSpPr/>
      </dsp:nvSpPr>
      <dsp:spPr>
        <a:xfrm>
          <a:off x="3935217" y="774487"/>
          <a:ext cx="1334212" cy="133421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mn-MN" sz="1600" b="1" kern="1200" dirty="0">
              <a:solidFill>
                <a:schemeClr val="tx1"/>
              </a:solidFill>
              <a:latin typeface="Times New Roman" panose="02020603050405020304" pitchFamily="18" charset="0"/>
              <a:cs typeface="Times New Roman" panose="02020603050405020304" pitchFamily="18" charset="0"/>
            </a:rPr>
            <a:t>Эдийн засаг</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4130608" y="969878"/>
        <a:ext cx="943430" cy="943430"/>
      </dsp:txXfrm>
    </dsp:sp>
    <dsp:sp modelId="{8C6AC948-F8AA-42B8-8A2F-9C8BCCCAD1EC}">
      <dsp:nvSpPr>
        <dsp:cNvPr id="0" name=""/>
        <dsp:cNvSpPr/>
      </dsp:nvSpPr>
      <dsp:spPr>
        <a:xfrm rot="771429">
          <a:off x="3680565" y="2877841"/>
          <a:ext cx="539407" cy="41116"/>
        </a:xfrm>
        <a:custGeom>
          <a:avLst/>
          <a:gdLst/>
          <a:ahLst/>
          <a:cxnLst/>
          <a:rect l="0" t="0" r="0" b="0"/>
          <a:pathLst>
            <a:path>
              <a:moveTo>
                <a:pt x="0" y="20558"/>
              </a:moveTo>
              <a:lnTo>
                <a:pt x="539407" y="2055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b="1" kern="1200">
            <a:solidFill>
              <a:schemeClr val="tx1"/>
            </a:solidFill>
            <a:latin typeface="Times New Roman" panose="02020603050405020304" pitchFamily="18" charset="0"/>
            <a:cs typeface="Times New Roman" panose="02020603050405020304" pitchFamily="18" charset="0"/>
          </a:endParaRPr>
        </a:p>
      </dsp:txBody>
      <dsp:txXfrm>
        <a:off x="3936784" y="2884914"/>
        <a:ext cx="26970" cy="26970"/>
      </dsp:txXfrm>
    </dsp:sp>
    <dsp:sp modelId="{6C9C4680-C097-4CC1-B87D-61FA75D56ACC}">
      <dsp:nvSpPr>
        <dsp:cNvPr id="0" name=""/>
        <dsp:cNvSpPr/>
      </dsp:nvSpPr>
      <dsp:spPr>
        <a:xfrm>
          <a:off x="4184356" y="2468363"/>
          <a:ext cx="1609166" cy="133421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mn-MN" sz="1600" b="1" kern="1200" dirty="0">
              <a:solidFill>
                <a:schemeClr val="tx1"/>
              </a:solidFill>
              <a:latin typeface="Times New Roman" panose="02020603050405020304" pitchFamily="18" charset="0"/>
              <a:cs typeface="Times New Roman" panose="02020603050405020304" pitchFamily="18" charset="0"/>
            </a:rPr>
            <a:t>Хотжилт</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4420013" y="2663754"/>
        <a:ext cx="1137852" cy="943430"/>
      </dsp:txXfrm>
    </dsp:sp>
    <dsp:sp modelId="{8F65EEA8-EA74-4266-8311-772803DFB9A8}">
      <dsp:nvSpPr>
        <dsp:cNvPr id="0" name=""/>
        <dsp:cNvSpPr/>
      </dsp:nvSpPr>
      <dsp:spPr>
        <a:xfrm rot="3857143">
          <a:off x="3090872" y="3645253"/>
          <a:ext cx="832060" cy="41116"/>
        </a:xfrm>
        <a:custGeom>
          <a:avLst/>
          <a:gdLst/>
          <a:ahLst/>
          <a:cxnLst/>
          <a:rect l="0" t="0" r="0" b="0"/>
          <a:pathLst>
            <a:path>
              <a:moveTo>
                <a:pt x="0" y="20558"/>
              </a:moveTo>
              <a:lnTo>
                <a:pt x="832060" y="2055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b="1" kern="1200">
            <a:solidFill>
              <a:schemeClr val="tx1"/>
            </a:solidFill>
            <a:latin typeface="Times New Roman" panose="02020603050405020304" pitchFamily="18" charset="0"/>
            <a:cs typeface="Times New Roman" panose="02020603050405020304" pitchFamily="18" charset="0"/>
          </a:endParaRPr>
        </a:p>
      </dsp:txBody>
      <dsp:txXfrm>
        <a:off x="3486101" y="3645010"/>
        <a:ext cx="41603" cy="41603"/>
      </dsp:txXfrm>
    </dsp:sp>
    <dsp:sp modelId="{71ED2F14-E4D4-44AF-842A-04F5AB827A33}">
      <dsp:nvSpPr>
        <dsp:cNvPr id="0" name=""/>
        <dsp:cNvSpPr/>
      </dsp:nvSpPr>
      <dsp:spPr>
        <a:xfrm>
          <a:off x="2937848" y="4028658"/>
          <a:ext cx="1935634" cy="93038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mn-MN" sz="1600" b="1" kern="1200" dirty="0">
              <a:solidFill>
                <a:schemeClr val="tx1"/>
              </a:solidFill>
              <a:latin typeface="Times New Roman" panose="02020603050405020304" pitchFamily="18" charset="0"/>
              <a:cs typeface="Times New Roman" panose="02020603050405020304" pitchFamily="18" charset="0"/>
            </a:rPr>
            <a:t>Үйлдвэржилт</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3221315" y="4164910"/>
        <a:ext cx="1368700" cy="657882"/>
      </dsp:txXfrm>
    </dsp:sp>
    <dsp:sp modelId="{CA007C8F-13F8-4D7E-92B0-C5D07CFB6DCC}">
      <dsp:nvSpPr>
        <dsp:cNvPr id="0" name=""/>
        <dsp:cNvSpPr/>
      </dsp:nvSpPr>
      <dsp:spPr>
        <a:xfrm rot="6942857">
          <a:off x="2268598" y="3571337"/>
          <a:ext cx="667979" cy="41116"/>
        </a:xfrm>
        <a:custGeom>
          <a:avLst/>
          <a:gdLst/>
          <a:ahLst/>
          <a:cxnLst/>
          <a:rect l="0" t="0" r="0" b="0"/>
          <a:pathLst>
            <a:path>
              <a:moveTo>
                <a:pt x="0" y="20558"/>
              </a:moveTo>
              <a:lnTo>
                <a:pt x="667979" y="2055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b="1" kern="1200">
            <a:solidFill>
              <a:schemeClr val="tx1"/>
            </a:solidFill>
            <a:latin typeface="Times New Roman" panose="02020603050405020304" pitchFamily="18" charset="0"/>
            <a:cs typeface="Times New Roman" panose="02020603050405020304" pitchFamily="18" charset="0"/>
          </a:endParaRPr>
        </a:p>
      </dsp:txBody>
      <dsp:txXfrm rot="10800000">
        <a:off x="2585888" y="3575196"/>
        <a:ext cx="33398" cy="33398"/>
      </dsp:txXfrm>
    </dsp:sp>
    <dsp:sp modelId="{F92AFEC1-90DE-40FB-82CC-4EFF9C024F67}">
      <dsp:nvSpPr>
        <dsp:cNvPr id="0" name=""/>
        <dsp:cNvSpPr/>
      </dsp:nvSpPr>
      <dsp:spPr>
        <a:xfrm>
          <a:off x="1501123" y="3826745"/>
          <a:ext cx="1334212" cy="133421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mn-MN" sz="1600" b="1" kern="1200" dirty="0">
              <a:solidFill>
                <a:schemeClr val="tx1"/>
              </a:solidFill>
              <a:latin typeface="Times New Roman" panose="02020603050405020304" pitchFamily="18" charset="0"/>
              <a:cs typeface="Times New Roman" panose="02020603050405020304" pitchFamily="18" charset="0"/>
            </a:rPr>
            <a:t>Уул уурхай</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1696514" y="4022136"/>
        <a:ext cx="943430" cy="943430"/>
      </dsp:txXfrm>
    </dsp:sp>
    <dsp:sp modelId="{D0CA644B-FE93-4613-BA82-8F2706F8EB41}">
      <dsp:nvSpPr>
        <dsp:cNvPr id="0" name=""/>
        <dsp:cNvSpPr/>
      </dsp:nvSpPr>
      <dsp:spPr>
        <a:xfrm rot="10028571">
          <a:off x="1948469" y="2867188"/>
          <a:ext cx="443659" cy="41116"/>
        </a:xfrm>
        <a:custGeom>
          <a:avLst/>
          <a:gdLst/>
          <a:ahLst/>
          <a:cxnLst/>
          <a:rect l="0" t="0" r="0" b="0"/>
          <a:pathLst>
            <a:path>
              <a:moveTo>
                <a:pt x="0" y="20558"/>
              </a:moveTo>
              <a:lnTo>
                <a:pt x="443659" y="2055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b="1" kern="1200">
            <a:solidFill>
              <a:schemeClr val="tx1"/>
            </a:solidFill>
            <a:latin typeface="Times New Roman" panose="02020603050405020304" pitchFamily="18" charset="0"/>
            <a:cs typeface="Times New Roman" panose="02020603050405020304" pitchFamily="18" charset="0"/>
          </a:endParaRPr>
        </a:p>
      </dsp:txBody>
      <dsp:txXfrm rot="10800000">
        <a:off x="2159207" y="2876654"/>
        <a:ext cx="22182" cy="22182"/>
      </dsp:txXfrm>
    </dsp:sp>
    <dsp:sp modelId="{40D3ECEA-2A4D-4006-BDB5-75BFEFB5A1AC}">
      <dsp:nvSpPr>
        <dsp:cNvPr id="0" name=""/>
        <dsp:cNvSpPr/>
      </dsp:nvSpPr>
      <dsp:spPr>
        <a:xfrm>
          <a:off x="47371" y="2772363"/>
          <a:ext cx="2075166" cy="72621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mn-MN" sz="1600" b="1" kern="1200" dirty="0">
              <a:solidFill>
                <a:schemeClr val="tx1"/>
              </a:solidFill>
              <a:latin typeface="Times New Roman" panose="02020603050405020304" pitchFamily="18" charset="0"/>
              <a:cs typeface="Times New Roman" panose="02020603050405020304" pitchFamily="18" charset="0"/>
            </a:rPr>
            <a:t>Бэлчээрийн даац</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351272" y="2878714"/>
        <a:ext cx="1467364" cy="513509"/>
      </dsp:txXfrm>
    </dsp:sp>
    <dsp:sp modelId="{1CB55876-F094-4F9F-BB61-D13BD2D3E213}">
      <dsp:nvSpPr>
        <dsp:cNvPr id="0" name=""/>
        <dsp:cNvSpPr/>
      </dsp:nvSpPr>
      <dsp:spPr>
        <a:xfrm rot="13114286">
          <a:off x="2008474" y="2076072"/>
          <a:ext cx="568974" cy="41116"/>
        </a:xfrm>
        <a:custGeom>
          <a:avLst/>
          <a:gdLst/>
          <a:ahLst/>
          <a:cxnLst/>
          <a:rect l="0" t="0" r="0" b="0"/>
          <a:pathLst>
            <a:path>
              <a:moveTo>
                <a:pt x="0" y="20558"/>
              </a:moveTo>
              <a:lnTo>
                <a:pt x="568974" y="2055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b="1" kern="1200">
            <a:solidFill>
              <a:schemeClr val="tx1"/>
            </a:solidFill>
            <a:latin typeface="Times New Roman" panose="02020603050405020304" pitchFamily="18" charset="0"/>
            <a:cs typeface="Times New Roman" panose="02020603050405020304" pitchFamily="18" charset="0"/>
          </a:endParaRPr>
        </a:p>
      </dsp:txBody>
      <dsp:txXfrm rot="10800000">
        <a:off x="2278737" y="2082406"/>
        <a:ext cx="28448" cy="28448"/>
      </dsp:txXfrm>
    </dsp:sp>
    <dsp:sp modelId="{FDA980B0-1FD0-4389-964C-8F79DF67976E}">
      <dsp:nvSpPr>
        <dsp:cNvPr id="0" name=""/>
        <dsp:cNvSpPr/>
      </dsp:nvSpPr>
      <dsp:spPr>
        <a:xfrm>
          <a:off x="359632" y="874647"/>
          <a:ext cx="2223878" cy="113389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mn-MN" sz="1600" b="1" kern="1200" dirty="0">
              <a:solidFill>
                <a:schemeClr val="tx1"/>
              </a:solidFill>
              <a:latin typeface="Times New Roman" panose="02020603050405020304" pitchFamily="18" charset="0"/>
              <a:cs typeface="Times New Roman" panose="02020603050405020304" pitchFamily="18" charset="0"/>
            </a:rPr>
            <a:t>Хуурайшилт, цөлжилт</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685311" y="1040702"/>
        <a:ext cx="1572520" cy="801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CEAC1-EDDA-44BC-A33B-B479BD01F63D}">
      <dsp:nvSpPr>
        <dsp:cNvPr id="0" name=""/>
        <dsp:cNvSpPr/>
      </dsp:nvSpPr>
      <dsp:spPr>
        <a:xfrm>
          <a:off x="3953" y="130621"/>
          <a:ext cx="2377306" cy="152655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mn-MN" sz="1800" b="1" kern="1200" dirty="0">
              <a:solidFill>
                <a:schemeClr val="tx1"/>
              </a:solidFill>
              <a:latin typeface="Times New Roman" panose="02020603050405020304" pitchFamily="18" charset="0"/>
              <a:cs typeface="Times New Roman" panose="02020603050405020304" pitchFamily="18" charset="0"/>
            </a:rPr>
            <a:t>Төрийн байгууллага</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a:off x="3953" y="130621"/>
        <a:ext cx="2377306" cy="1526553"/>
      </dsp:txXfrm>
    </dsp:sp>
    <dsp:sp modelId="{D1C8E0A7-9025-4F82-9650-B8491CA926A4}">
      <dsp:nvSpPr>
        <dsp:cNvPr id="0" name=""/>
        <dsp:cNvSpPr/>
      </dsp:nvSpPr>
      <dsp:spPr>
        <a:xfrm>
          <a:off x="32077" y="1499981"/>
          <a:ext cx="2377306" cy="373320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mn-MN" sz="1800" kern="1200" dirty="0">
              <a:solidFill>
                <a:schemeClr val="tx1"/>
              </a:solidFill>
              <a:latin typeface="Times New Roman" panose="02020603050405020304" pitchFamily="18" charset="0"/>
              <a:cs typeface="Times New Roman" panose="02020603050405020304" pitchFamily="18" charset="0"/>
            </a:rPr>
            <a:t>Салбар хоорондын уялдаа</a:t>
          </a:r>
          <a:endParaRPr lang="en-US"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mn-MN" sz="1800" kern="1200" dirty="0">
              <a:solidFill>
                <a:schemeClr val="tx1"/>
              </a:solidFill>
              <a:latin typeface="Times New Roman" panose="02020603050405020304" pitchFamily="18" charset="0"/>
              <a:cs typeface="Times New Roman" panose="02020603050405020304" pitchFamily="18" charset="0"/>
            </a:rPr>
            <a:t>Газрын харилцаа, ашиглалт</a:t>
          </a:r>
          <a:endParaRPr lang="en-US"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mn-MN" sz="1800" kern="1200" dirty="0">
              <a:solidFill>
                <a:schemeClr val="tx1"/>
              </a:solidFill>
              <a:latin typeface="Times New Roman" panose="02020603050405020304" pitchFamily="18" charset="0"/>
              <a:cs typeface="Times New Roman" panose="02020603050405020304" pitchFamily="18" charset="0"/>
            </a:rPr>
            <a:t>Хамгаалалттай бүсийн хамтын ажиллагаа</a:t>
          </a:r>
          <a:endParaRPr lang="en-US"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mn-MN" sz="1800" kern="1200" dirty="0">
              <a:solidFill>
                <a:schemeClr val="tx1"/>
              </a:solidFill>
              <a:latin typeface="Times New Roman" panose="02020603050405020304" pitchFamily="18" charset="0"/>
              <a:cs typeface="Times New Roman" panose="02020603050405020304" pitchFamily="18" charset="0"/>
            </a:rPr>
            <a:t>Эдийн засгийн үнэлгээ </a:t>
          </a:r>
          <a:r>
            <a:rPr lang="en-US" sz="1800" kern="1200" dirty="0">
              <a:solidFill>
                <a:schemeClr val="tx1"/>
              </a:solidFill>
              <a:latin typeface="Times New Roman" panose="02020603050405020304" pitchFamily="18" charset="0"/>
              <a:cs typeface="Times New Roman" panose="02020603050405020304" pitchFamily="18" charset="0"/>
            </a:rPr>
            <a:t>(</a:t>
          </a:r>
          <a:r>
            <a:rPr lang="mn-MN" sz="1800" kern="1200" dirty="0">
              <a:solidFill>
                <a:schemeClr val="tx1"/>
              </a:solidFill>
              <a:latin typeface="Times New Roman" panose="02020603050405020304" pitchFamily="18" charset="0"/>
              <a:cs typeface="Times New Roman" panose="02020603050405020304" pitchFamily="18" charset="0"/>
            </a:rPr>
            <a:t>аялал жуулчлал, оюуны өмч, соёлын бүтээлч үйлдвэрлэл</a:t>
          </a:r>
          <a:r>
            <a:rPr lang="en-US" sz="1800" kern="1200" dirty="0">
              <a:solidFill>
                <a:schemeClr val="tx1"/>
              </a:solidFill>
              <a:latin typeface="Times New Roman" panose="02020603050405020304" pitchFamily="18" charset="0"/>
              <a:cs typeface="Times New Roman" panose="02020603050405020304" pitchFamily="18" charset="0"/>
            </a:rPr>
            <a:t>)</a:t>
          </a:r>
        </a:p>
      </dsp:txBody>
      <dsp:txXfrm>
        <a:off x="32077" y="1499981"/>
        <a:ext cx="2377306" cy="3733200"/>
      </dsp:txXfrm>
    </dsp:sp>
    <dsp:sp modelId="{4ACFCF2D-76A4-4632-9DD4-636628EDAB80}">
      <dsp:nvSpPr>
        <dsp:cNvPr id="0" name=""/>
        <dsp:cNvSpPr/>
      </dsp:nvSpPr>
      <dsp:spPr>
        <a:xfrm>
          <a:off x="2714082" y="114099"/>
          <a:ext cx="2377306" cy="159264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mn-MN" sz="1800" b="1" kern="1200" dirty="0">
              <a:solidFill>
                <a:schemeClr val="tx1"/>
              </a:solidFill>
              <a:latin typeface="Times New Roman" panose="02020603050405020304" pitchFamily="18" charset="0"/>
              <a:cs typeface="Times New Roman" panose="02020603050405020304" pitchFamily="18" charset="0"/>
            </a:rPr>
            <a:t>Соёлын асуудал эрхэлсэн төрийн захиргааны төв байгууллага</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a:off x="2714082" y="114099"/>
        <a:ext cx="2377306" cy="1592642"/>
      </dsp:txXfrm>
    </dsp:sp>
    <dsp:sp modelId="{6786626F-66FC-4635-BA5C-1EF62C6B1E89}">
      <dsp:nvSpPr>
        <dsp:cNvPr id="0" name=""/>
        <dsp:cNvSpPr/>
      </dsp:nvSpPr>
      <dsp:spPr>
        <a:xfrm>
          <a:off x="2728156" y="1499981"/>
          <a:ext cx="2377306" cy="373320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mn-MN" sz="1800" kern="1200" dirty="0">
              <a:solidFill>
                <a:schemeClr val="tx1"/>
              </a:solidFill>
              <a:latin typeface="Times New Roman" panose="02020603050405020304" pitchFamily="18" charset="0"/>
              <a:cs typeface="Times New Roman" panose="02020603050405020304" pitchFamily="18" charset="0"/>
            </a:rPr>
            <a:t>Соёлын өвийн дурсгалт газар</a:t>
          </a:r>
          <a:endParaRPr lang="en-US"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mn-MN" sz="1800" kern="1200" dirty="0">
              <a:solidFill>
                <a:schemeClr val="tx1"/>
              </a:solidFill>
              <a:latin typeface="Times New Roman" panose="02020603050405020304" pitchFamily="18" charset="0"/>
              <a:cs typeface="Times New Roman" panose="02020603050405020304" pitchFamily="18" charset="0"/>
            </a:rPr>
            <a:t>СББӨ-ийн урамшуулал, нийгмийн халамж</a:t>
          </a:r>
          <a:endParaRPr lang="en-US"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mn-MN" sz="1800" kern="1200" dirty="0">
              <a:solidFill>
                <a:schemeClr val="tx1"/>
              </a:solidFill>
              <a:latin typeface="Times New Roman" panose="02020603050405020304" pitchFamily="18" charset="0"/>
              <a:cs typeface="Times New Roman" panose="02020603050405020304" pitchFamily="18" charset="0"/>
            </a:rPr>
            <a:t>Төрөлжсөн судалгаа</a:t>
          </a:r>
          <a:endParaRPr lang="en-US"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mn-MN" sz="1800" kern="1200" dirty="0">
              <a:solidFill>
                <a:schemeClr val="tx1"/>
              </a:solidFill>
              <a:latin typeface="Times New Roman" panose="02020603050405020304" pitchFamily="18" charset="0"/>
              <a:cs typeface="Times New Roman" panose="02020603050405020304" pitchFamily="18" charset="0"/>
            </a:rPr>
            <a:t>Орон нугийн засаг захиргааны байгууллагын СББӨ-ийн чадавхийг бэхжүүлэх хөтөлбөр</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2728156" y="1499981"/>
        <a:ext cx="2377306" cy="3733200"/>
      </dsp:txXfrm>
    </dsp:sp>
    <dsp:sp modelId="{FCBD41E9-2768-4D87-97E0-AC77040CF958}">
      <dsp:nvSpPr>
        <dsp:cNvPr id="0" name=""/>
        <dsp:cNvSpPr/>
      </dsp:nvSpPr>
      <dsp:spPr>
        <a:xfrm>
          <a:off x="5424211" y="99094"/>
          <a:ext cx="2377306" cy="165266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mn-MN" sz="1800" b="1" kern="1200" dirty="0">
              <a:solidFill>
                <a:schemeClr val="tx1"/>
              </a:solidFill>
              <a:latin typeface="Times New Roman" panose="02020603050405020304" pitchFamily="18" charset="0"/>
              <a:cs typeface="Times New Roman" panose="02020603050405020304" pitchFamily="18" charset="0"/>
            </a:rPr>
            <a:t>Нийслэл, орон нутгийн Засаг захиргааны байгууллага</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a:off x="5424211" y="99094"/>
        <a:ext cx="2377306" cy="1652665"/>
      </dsp:txXfrm>
    </dsp:sp>
    <dsp:sp modelId="{F57A5A8E-FDEA-42C4-A884-415E39CF3323}">
      <dsp:nvSpPr>
        <dsp:cNvPr id="0" name=""/>
        <dsp:cNvSpPr/>
      </dsp:nvSpPr>
      <dsp:spPr>
        <a:xfrm>
          <a:off x="5398488" y="1499981"/>
          <a:ext cx="2377306" cy="373320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mn-MN" sz="1800" kern="1200" dirty="0">
              <a:solidFill>
                <a:schemeClr val="tx1"/>
              </a:solidFill>
              <a:latin typeface="Times New Roman" panose="02020603050405020304" pitchFamily="18" charset="0"/>
              <a:cs typeface="Times New Roman" panose="02020603050405020304" pitchFamily="18" charset="0"/>
            </a:rPr>
            <a:t>Орон нутгийн төсөвт СББӨ-ийг хамгаалах төсөв</a:t>
          </a:r>
          <a:endParaRPr lang="en-US"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mn-MN" sz="1800" kern="1200" dirty="0">
              <a:solidFill>
                <a:schemeClr val="tx1"/>
              </a:solidFill>
              <a:latin typeface="Times New Roman" panose="02020603050405020304" pitchFamily="18" charset="0"/>
              <a:cs typeface="Times New Roman" panose="02020603050405020304" pitchFamily="18" charset="0"/>
            </a:rPr>
            <a:t>Газарзүй, гарал үүслийн брэнд бий болгох</a:t>
          </a:r>
          <a:endParaRPr lang="en-US"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mn-MN" sz="1800" kern="1200" dirty="0">
              <a:solidFill>
                <a:schemeClr val="tx1"/>
              </a:solidFill>
              <a:latin typeface="Times New Roman" panose="02020603050405020304" pitchFamily="18" charset="0"/>
              <a:cs typeface="Times New Roman" panose="02020603050405020304" pitchFamily="18" charset="0"/>
            </a:rPr>
            <a:t>Аялал жуулчлалын брэнд</a:t>
          </a:r>
          <a:endParaRPr lang="en-US"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mn-MN" sz="1800" kern="1200" dirty="0">
              <a:solidFill>
                <a:schemeClr val="tx1"/>
              </a:solidFill>
              <a:latin typeface="Times New Roman" panose="02020603050405020304" pitchFamily="18" charset="0"/>
              <a:cs typeface="Times New Roman" panose="02020603050405020304" pitchFamily="18" charset="0"/>
            </a:rPr>
            <a:t>Мэргэжлийн байгууллагатай хамтарсан СББӨ-ийн судалгаа</a:t>
          </a:r>
          <a:endParaRPr lang="en-US"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mn-MN" sz="1800" kern="1200" dirty="0">
              <a:solidFill>
                <a:schemeClr val="tx1"/>
              </a:solidFill>
              <a:latin typeface="Times New Roman" panose="02020603050405020304" pitchFamily="18" charset="0"/>
              <a:cs typeface="Times New Roman" panose="02020603050405020304" pitchFamily="18" charset="0"/>
            </a:rPr>
            <a:t>Харилцаа холбоо, хамтын ажиллагаа</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5398488" y="1499981"/>
        <a:ext cx="2377306" cy="3733200"/>
      </dsp:txXfrm>
    </dsp:sp>
    <dsp:sp modelId="{AC53B6C6-CA22-419A-9316-7AD7AD2A21E1}">
      <dsp:nvSpPr>
        <dsp:cNvPr id="0" name=""/>
        <dsp:cNvSpPr/>
      </dsp:nvSpPr>
      <dsp:spPr>
        <a:xfrm>
          <a:off x="8120266" y="70331"/>
          <a:ext cx="2377306" cy="169693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mn-MN" sz="1800" b="1" kern="1200" dirty="0">
              <a:solidFill>
                <a:schemeClr val="tx1"/>
              </a:solidFill>
              <a:latin typeface="Times New Roman" panose="02020603050405020304" pitchFamily="18" charset="0"/>
              <a:cs typeface="Times New Roman" panose="02020603050405020304" pitchFamily="18" charset="0"/>
            </a:rPr>
            <a:t>Эрдэм шинжилгаа, судалгааны байгууллага</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a:off x="8120266" y="70331"/>
        <a:ext cx="2377306" cy="1696930"/>
      </dsp:txXfrm>
    </dsp:sp>
    <dsp:sp modelId="{B937FC03-811A-42F8-98FC-A03202D17A88}">
      <dsp:nvSpPr>
        <dsp:cNvPr id="0" name=""/>
        <dsp:cNvSpPr/>
      </dsp:nvSpPr>
      <dsp:spPr>
        <a:xfrm>
          <a:off x="8138293" y="1499981"/>
          <a:ext cx="2377306" cy="373320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mn-MN" sz="1800" kern="1200">
              <a:solidFill>
                <a:schemeClr val="tx1"/>
              </a:solidFill>
              <a:latin typeface="Times New Roman" panose="02020603050405020304" pitchFamily="18" charset="0"/>
              <a:cs typeface="Times New Roman" panose="02020603050405020304" pitchFamily="18" charset="0"/>
            </a:rPr>
            <a:t>Угсаатан зүй, соёл судлалын судалгаа, эрдэм шинжилгээний ажлыг СББӨ-ийн хүрээнд улам бүр өргөжүүлэн хөгжүүлэх</a:t>
          </a:r>
          <a:endParaRPr lang="en-US" sz="1800" kern="1200">
            <a:solidFill>
              <a:schemeClr val="tx1"/>
            </a:solidFill>
            <a:latin typeface="Times New Roman" panose="02020603050405020304" pitchFamily="18" charset="0"/>
            <a:cs typeface="Times New Roman" panose="02020603050405020304" pitchFamily="18" charset="0"/>
          </a:endParaRPr>
        </a:p>
      </dsp:txBody>
      <dsp:txXfrm>
        <a:off x="8138293" y="1499981"/>
        <a:ext cx="2377306" cy="3733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418A-33D7-413D-B2C5-672474F304AE}">
      <dsp:nvSpPr>
        <dsp:cNvPr id="0" name=""/>
        <dsp:cNvSpPr/>
      </dsp:nvSpPr>
      <dsp:spPr>
        <a:xfrm>
          <a:off x="2899530" y="646968"/>
          <a:ext cx="4637621" cy="4637621"/>
        </a:xfrm>
        <a:prstGeom prst="blockArc">
          <a:avLst>
            <a:gd name="adj1" fmla="val 12040663"/>
            <a:gd name="adj2" fmla="val 16202658"/>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5205FC-3926-4DA4-9FBD-1AC821AF2E2D}">
      <dsp:nvSpPr>
        <dsp:cNvPr id="0" name=""/>
        <dsp:cNvSpPr/>
      </dsp:nvSpPr>
      <dsp:spPr>
        <a:xfrm>
          <a:off x="2902273" y="639662"/>
          <a:ext cx="4637621" cy="4637621"/>
        </a:xfrm>
        <a:prstGeom prst="blockArc">
          <a:avLst>
            <a:gd name="adj1" fmla="val 7541073"/>
            <a:gd name="adj2" fmla="val 12028819"/>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804AF7-CC7D-44C5-BD08-A8AE73213492}">
      <dsp:nvSpPr>
        <dsp:cNvPr id="0" name=""/>
        <dsp:cNvSpPr/>
      </dsp:nvSpPr>
      <dsp:spPr>
        <a:xfrm>
          <a:off x="2912382" y="646964"/>
          <a:ext cx="4637621" cy="4637621"/>
        </a:xfrm>
        <a:prstGeom prst="blockArc">
          <a:avLst>
            <a:gd name="adj1" fmla="val 3240000"/>
            <a:gd name="adj2" fmla="val 756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90B37C-C34F-4471-B1E8-8AA1F2043890}">
      <dsp:nvSpPr>
        <dsp:cNvPr id="0" name=""/>
        <dsp:cNvSpPr/>
      </dsp:nvSpPr>
      <dsp:spPr>
        <a:xfrm>
          <a:off x="3122718" y="828055"/>
          <a:ext cx="4560034" cy="4637621"/>
        </a:xfrm>
        <a:prstGeom prst="blockArc">
          <a:avLst>
            <a:gd name="adj1" fmla="val 20530374"/>
            <a:gd name="adj2" fmla="val 3256843"/>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4B77C9-326A-497C-9172-694CD6A58287}">
      <dsp:nvSpPr>
        <dsp:cNvPr id="0" name=""/>
        <dsp:cNvSpPr/>
      </dsp:nvSpPr>
      <dsp:spPr>
        <a:xfrm>
          <a:off x="2923443" y="646860"/>
          <a:ext cx="4637621" cy="4637621"/>
        </a:xfrm>
        <a:prstGeom prst="blockArc">
          <a:avLst>
            <a:gd name="adj1" fmla="val 16166362"/>
            <a:gd name="adj2" fmla="val 2052017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BB2DEA-4AD3-4B77-A4AE-BEE418A001B8}">
      <dsp:nvSpPr>
        <dsp:cNvPr id="0" name=""/>
        <dsp:cNvSpPr/>
      </dsp:nvSpPr>
      <dsp:spPr>
        <a:xfrm>
          <a:off x="4163202" y="1897784"/>
          <a:ext cx="2135981" cy="21359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mn-MN" sz="4800" kern="1200" dirty="0" smtClean="0"/>
            <a:t>СББӨ</a:t>
          </a:r>
          <a:endParaRPr lang="en-US" sz="4800" kern="1200" dirty="0"/>
        </a:p>
      </dsp:txBody>
      <dsp:txXfrm>
        <a:off x="4476009" y="2210591"/>
        <a:ext cx="1510367" cy="1510367"/>
      </dsp:txXfrm>
    </dsp:sp>
    <dsp:sp modelId="{58D07CB1-C98F-4079-B024-DBC2F5B64BAC}">
      <dsp:nvSpPr>
        <dsp:cNvPr id="0" name=""/>
        <dsp:cNvSpPr/>
      </dsp:nvSpPr>
      <dsp:spPr>
        <a:xfrm>
          <a:off x="4118020" y="-46797"/>
          <a:ext cx="2204144" cy="14951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mn-MN" sz="2000" kern="1200" dirty="0" smtClean="0">
              <a:latin typeface="Arial" panose="020B0604020202020204" pitchFamily="34" charset="0"/>
              <a:cs typeface="Arial" panose="020B0604020202020204" pitchFamily="34" charset="0"/>
            </a:rPr>
            <a:t>Эх хэл болон аман уламжал илэрхийлэл</a:t>
          </a:r>
          <a:endParaRPr lang="en-US" sz="2000" kern="1200" dirty="0">
            <a:latin typeface="Arial" panose="020B0604020202020204" pitchFamily="34" charset="0"/>
            <a:cs typeface="Arial" panose="020B0604020202020204" pitchFamily="34" charset="0"/>
          </a:endParaRPr>
        </a:p>
      </dsp:txBody>
      <dsp:txXfrm>
        <a:off x="4440809" y="172168"/>
        <a:ext cx="1558566" cy="1057256"/>
      </dsp:txXfrm>
    </dsp:sp>
    <dsp:sp modelId="{FFC7BF6C-75F2-4210-8709-B4BA64716579}">
      <dsp:nvSpPr>
        <dsp:cNvPr id="0" name=""/>
        <dsp:cNvSpPr/>
      </dsp:nvSpPr>
      <dsp:spPr>
        <a:xfrm>
          <a:off x="6440850" y="1518266"/>
          <a:ext cx="1911132" cy="14951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mn-MN" sz="2800" kern="1200" dirty="0" smtClean="0">
              <a:latin typeface="Arial" panose="020B0604020202020204" pitchFamily="34" charset="0"/>
              <a:cs typeface="Arial" panose="020B0604020202020204" pitchFamily="34" charset="0"/>
            </a:rPr>
            <a:t>Гар урлал</a:t>
          </a:r>
          <a:endParaRPr lang="en-US" sz="2800" kern="1200" dirty="0">
            <a:latin typeface="Arial" panose="020B0604020202020204" pitchFamily="34" charset="0"/>
            <a:cs typeface="Arial" panose="020B0604020202020204" pitchFamily="34" charset="0"/>
          </a:endParaRPr>
        </a:p>
      </dsp:txBody>
      <dsp:txXfrm>
        <a:off x="6720729" y="1737231"/>
        <a:ext cx="1351374" cy="1057256"/>
      </dsp:txXfrm>
    </dsp:sp>
    <dsp:sp modelId="{F3F2EDCA-2B28-4FCA-9A75-4DEF94879F59}">
      <dsp:nvSpPr>
        <dsp:cNvPr id="0" name=""/>
        <dsp:cNvSpPr/>
      </dsp:nvSpPr>
      <dsp:spPr>
        <a:xfrm>
          <a:off x="5378344" y="4050592"/>
          <a:ext cx="2368346" cy="14951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mn-MN" sz="1800" kern="1200" dirty="0" smtClean="0">
              <a:latin typeface="Arial" panose="020B0604020202020204" pitchFamily="34" charset="0"/>
              <a:cs typeface="Arial" panose="020B0604020202020204" pitchFamily="34" charset="0"/>
            </a:rPr>
            <a:t>Байгалийн болон сав ертөнцийн тухай мэдлэг, арга ухаан</a:t>
          </a:r>
          <a:endParaRPr lang="en-US" sz="1800" kern="1200" dirty="0">
            <a:latin typeface="Arial" panose="020B0604020202020204" pitchFamily="34" charset="0"/>
            <a:cs typeface="Arial" panose="020B0604020202020204" pitchFamily="34" charset="0"/>
          </a:endParaRPr>
        </a:p>
      </dsp:txBody>
      <dsp:txXfrm>
        <a:off x="5725180" y="4269557"/>
        <a:ext cx="1674674" cy="1057256"/>
      </dsp:txXfrm>
    </dsp:sp>
    <dsp:sp modelId="{58E060EC-752D-4EEF-B1E6-A936A2FF6E11}">
      <dsp:nvSpPr>
        <dsp:cNvPr id="0" name=""/>
        <dsp:cNvSpPr/>
      </dsp:nvSpPr>
      <dsp:spPr>
        <a:xfrm>
          <a:off x="2842315" y="3912699"/>
          <a:ext cx="2115106" cy="1770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mn-MN" sz="2000" kern="1200" dirty="0" smtClean="0">
              <a:latin typeface="Arial" panose="020B0604020202020204" pitchFamily="34" charset="0"/>
              <a:cs typeface="Arial" panose="020B0604020202020204" pitchFamily="34" charset="0"/>
            </a:rPr>
            <a:t>Уламжлалт зан үйл, ёслол, баяр наадам</a:t>
          </a:r>
          <a:endParaRPr lang="en-US" sz="2000" kern="1200" dirty="0">
            <a:latin typeface="Arial" panose="020B0604020202020204" pitchFamily="34" charset="0"/>
            <a:cs typeface="Arial" panose="020B0604020202020204" pitchFamily="34" charset="0"/>
          </a:endParaRPr>
        </a:p>
      </dsp:txBody>
      <dsp:txXfrm>
        <a:off x="3152065" y="4172052"/>
        <a:ext cx="1495606" cy="1252268"/>
      </dsp:txXfrm>
    </dsp:sp>
    <dsp:sp modelId="{E2E82303-A6EA-4FB8-858E-CF35344486BD}">
      <dsp:nvSpPr>
        <dsp:cNvPr id="0" name=""/>
        <dsp:cNvSpPr/>
      </dsp:nvSpPr>
      <dsp:spPr>
        <a:xfrm>
          <a:off x="2196911" y="1309448"/>
          <a:ext cx="1804705" cy="17130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mn-MN" sz="2800" kern="1200" dirty="0" smtClean="0">
              <a:latin typeface="Arial" panose="020B0604020202020204" pitchFamily="34" charset="0"/>
              <a:cs typeface="Arial" panose="020B0604020202020204" pitchFamily="34" charset="0"/>
            </a:rPr>
            <a:t>Язгуур урлаг</a:t>
          </a:r>
          <a:endParaRPr lang="en-US" sz="2800" kern="1200" dirty="0">
            <a:latin typeface="Arial" panose="020B0604020202020204" pitchFamily="34" charset="0"/>
            <a:cs typeface="Arial" panose="020B0604020202020204" pitchFamily="34" charset="0"/>
          </a:endParaRPr>
        </a:p>
      </dsp:txBody>
      <dsp:txXfrm>
        <a:off x="2461204" y="1560323"/>
        <a:ext cx="1276119" cy="12113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CB42F-20BA-4345-9AB6-8DF7EF16DB0F}" type="datetimeFigureOut">
              <a:rPr lang="en-US" smtClean="0"/>
              <a:t>2019-05-10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80E3A-7C96-4FE7-A910-ACA485A2CE63}" type="slidenum">
              <a:rPr lang="en-US" smtClean="0"/>
              <a:t>‹#›</a:t>
            </a:fld>
            <a:endParaRPr lang="en-US"/>
          </a:p>
        </p:txBody>
      </p:sp>
    </p:spTree>
    <p:extLst>
      <p:ext uri="{BB962C8B-B14F-4D97-AF65-F5344CB8AC3E}">
        <p14:creationId xmlns:p14="http://schemas.microsoft.com/office/powerpoint/2010/main" val="327939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dirty="0"/>
              <a:t>Тухайлбал: 1992 оны шинэчлэн баталсан Үндсэн хуулиар иргэд оршин суух газраа чөлөөтэй сонгох эрхийг баталгаажуулж өгсөн. Иймд 1990 оноос шилжилт хөдөлгөөний урсгал эрчимтэй явагдаж эхэлсэн. Монгол Улсын Үндэсний Статистикийн Хорооны мэдээгээр 2016 оны байдлаар хүн амын 68% нь хот суурин газар амьдарч байна. Үүнээс Улаанбаатар хотод нийт шилжин суурьшигчдын 39.1% нь төвлөрч байна.</a:t>
            </a:r>
          </a:p>
          <a:p>
            <a:endParaRPr lang="en-US" dirty="0"/>
          </a:p>
        </p:txBody>
      </p:sp>
      <p:sp>
        <p:nvSpPr>
          <p:cNvPr id="4" name="Slide Number Placeholder 3"/>
          <p:cNvSpPr>
            <a:spLocks noGrp="1"/>
          </p:cNvSpPr>
          <p:nvPr>
            <p:ph type="sldNum" sz="quarter" idx="10"/>
          </p:nvPr>
        </p:nvSpPr>
        <p:spPr/>
        <p:txBody>
          <a:bodyPr/>
          <a:lstStyle/>
          <a:p>
            <a:fld id="{73A31167-BEF3-4C9D-AB8C-778F784DA4E5}" type="slidenum">
              <a:rPr lang="en-US" smtClean="0"/>
              <a:t>6</a:t>
            </a:fld>
            <a:endParaRPr lang="en-US"/>
          </a:p>
        </p:txBody>
      </p:sp>
    </p:spTree>
    <p:extLst>
      <p:ext uri="{BB962C8B-B14F-4D97-AF65-F5344CB8AC3E}">
        <p14:creationId xmlns:p14="http://schemas.microsoft.com/office/powerpoint/2010/main" val="416396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31167-BEF3-4C9D-AB8C-778F784DA4E5}" type="slidenum">
              <a:rPr lang="en-US" smtClean="0"/>
              <a:t>16</a:t>
            </a:fld>
            <a:endParaRPr lang="en-US"/>
          </a:p>
        </p:txBody>
      </p:sp>
    </p:spTree>
    <p:extLst>
      <p:ext uri="{BB962C8B-B14F-4D97-AF65-F5344CB8AC3E}">
        <p14:creationId xmlns:p14="http://schemas.microsoft.com/office/powerpoint/2010/main" val="369007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B438C9-AE60-436D-8AFC-50EFB01B8505}" type="datetimeFigureOut">
              <a:rPr lang="en-US" smtClean="0"/>
              <a:t>2019-05-10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E7FB6-7324-4259-AF10-4678E5A39C50}" type="slidenum">
              <a:rPr lang="en-US" smtClean="0"/>
              <a:t>‹#›</a:t>
            </a:fld>
            <a:endParaRPr lang="en-US"/>
          </a:p>
        </p:txBody>
      </p:sp>
    </p:spTree>
    <p:extLst>
      <p:ext uri="{BB962C8B-B14F-4D97-AF65-F5344CB8AC3E}">
        <p14:creationId xmlns:p14="http://schemas.microsoft.com/office/powerpoint/2010/main" val="310796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438C9-AE60-436D-8AFC-50EFB01B8505}" type="datetimeFigureOut">
              <a:rPr lang="en-US" smtClean="0"/>
              <a:t>2019-05-10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E7FB6-7324-4259-AF10-4678E5A39C50}" type="slidenum">
              <a:rPr lang="en-US" smtClean="0"/>
              <a:t>‹#›</a:t>
            </a:fld>
            <a:endParaRPr lang="en-US"/>
          </a:p>
        </p:txBody>
      </p:sp>
    </p:spTree>
    <p:extLst>
      <p:ext uri="{BB962C8B-B14F-4D97-AF65-F5344CB8AC3E}">
        <p14:creationId xmlns:p14="http://schemas.microsoft.com/office/powerpoint/2010/main" val="218184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438C9-AE60-436D-8AFC-50EFB01B8505}" type="datetimeFigureOut">
              <a:rPr lang="en-US" smtClean="0"/>
              <a:t>2019-05-10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E7FB6-7324-4259-AF10-4678E5A39C50}" type="slidenum">
              <a:rPr lang="en-US" smtClean="0"/>
              <a:t>‹#›</a:t>
            </a:fld>
            <a:endParaRPr lang="en-US"/>
          </a:p>
        </p:txBody>
      </p:sp>
    </p:spTree>
    <p:extLst>
      <p:ext uri="{BB962C8B-B14F-4D97-AF65-F5344CB8AC3E}">
        <p14:creationId xmlns:p14="http://schemas.microsoft.com/office/powerpoint/2010/main" val="3063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438C9-AE60-436D-8AFC-50EFB01B8505}" type="datetimeFigureOut">
              <a:rPr lang="en-US" smtClean="0"/>
              <a:t>2019-05-10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E7FB6-7324-4259-AF10-4678E5A39C50}" type="slidenum">
              <a:rPr lang="en-US" smtClean="0"/>
              <a:t>‹#›</a:t>
            </a:fld>
            <a:endParaRPr lang="en-US"/>
          </a:p>
        </p:txBody>
      </p:sp>
    </p:spTree>
    <p:extLst>
      <p:ext uri="{BB962C8B-B14F-4D97-AF65-F5344CB8AC3E}">
        <p14:creationId xmlns:p14="http://schemas.microsoft.com/office/powerpoint/2010/main" val="398298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B438C9-AE60-436D-8AFC-50EFB01B8505}" type="datetimeFigureOut">
              <a:rPr lang="en-US" smtClean="0"/>
              <a:t>2019-05-10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E7FB6-7324-4259-AF10-4678E5A39C50}" type="slidenum">
              <a:rPr lang="en-US" smtClean="0"/>
              <a:t>‹#›</a:t>
            </a:fld>
            <a:endParaRPr lang="en-US"/>
          </a:p>
        </p:txBody>
      </p:sp>
    </p:spTree>
    <p:extLst>
      <p:ext uri="{BB962C8B-B14F-4D97-AF65-F5344CB8AC3E}">
        <p14:creationId xmlns:p14="http://schemas.microsoft.com/office/powerpoint/2010/main" val="260939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B438C9-AE60-436D-8AFC-50EFB01B8505}" type="datetimeFigureOut">
              <a:rPr lang="en-US" smtClean="0"/>
              <a:t>2019-05-10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E7FB6-7324-4259-AF10-4678E5A39C50}" type="slidenum">
              <a:rPr lang="en-US" smtClean="0"/>
              <a:t>‹#›</a:t>
            </a:fld>
            <a:endParaRPr lang="en-US"/>
          </a:p>
        </p:txBody>
      </p:sp>
    </p:spTree>
    <p:extLst>
      <p:ext uri="{BB962C8B-B14F-4D97-AF65-F5344CB8AC3E}">
        <p14:creationId xmlns:p14="http://schemas.microsoft.com/office/powerpoint/2010/main" val="11600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B438C9-AE60-436D-8AFC-50EFB01B8505}" type="datetimeFigureOut">
              <a:rPr lang="en-US" smtClean="0"/>
              <a:t>2019-05-10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E7FB6-7324-4259-AF10-4678E5A39C50}" type="slidenum">
              <a:rPr lang="en-US" smtClean="0"/>
              <a:t>‹#›</a:t>
            </a:fld>
            <a:endParaRPr lang="en-US"/>
          </a:p>
        </p:txBody>
      </p:sp>
    </p:spTree>
    <p:extLst>
      <p:ext uri="{BB962C8B-B14F-4D97-AF65-F5344CB8AC3E}">
        <p14:creationId xmlns:p14="http://schemas.microsoft.com/office/powerpoint/2010/main" val="167116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B438C9-AE60-436D-8AFC-50EFB01B8505}" type="datetimeFigureOut">
              <a:rPr lang="en-US" smtClean="0"/>
              <a:t>2019-05-10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E7FB6-7324-4259-AF10-4678E5A39C50}" type="slidenum">
              <a:rPr lang="en-US" smtClean="0"/>
              <a:t>‹#›</a:t>
            </a:fld>
            <a:endParaRPr lang="en-US"/>
          </a:p>
        </p:txBody>
      </p:sp>
    </p:spTree>
    <p:extLst>
      <p:ext uri="{BB962C8B-B14F-4D97-AF65-F5344CB8AC3E}">
        <p14:creationId xmlns:p14="http://schemas.microsoft.com/office/powerpoint/2010/main" val="912387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438C9-AE60-436D-8AFC-50EFB01B8505}" type="datetimeFigureOut">
              <a:rPr lang="en-US" smtClean="0"/>
              <a:t>2019-05-10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7E7FB6-7324-4259-AF10-4678E5A39C50}" type="slidenum">
              <a:rPr lang="en-US" smtClean="0"/>
              <a:t>‹#›</a:t>
            </a:fld>
            <a:endParaRPr lang="en-US"/>
          </a:p>
        </p:txBody>
      </p:sp>
    </p:spTree>
    <p:extLst>
      <p:ext uri="{BB962C8B-B14F-4D97-AF65-F5344CB8AC3E}">
        <p14:creationId xmlns:p14="http://schemas.microsoft.com/office/powerpoint/2010/main" val="12718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B438C9-AE60-436D-8AFC-50EFB01B8505}" type="datetimeFigureOut">
              <a:rPr lang="en-US" smtClean="0"/>
              <a:t>2019-05-10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E7FB6-7324-4259-AF10-4678E5A39C50}" type="slidenum">
              <a:rPr lang="en-US" smtClean="0"/>
              <a:t>‹#›</a:t>
            </a:fld>
            <a:endParaRPr lang="en-US"/>
          </a:p>
        </p:txBody>
      </p:sp>
    </p:spTree>
    <p:extLst>
      <p:ext uri="{BB962C8B-B14F-4D97-AF65-F5344CB8AC3E}">
        <p14:creationId xmlns:p14="http://schemas.microsoft.com/office/powerpoint/2010/main" val="278064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B438C9-AE60-436D-8AFC-50EFB01B8505}" type="datetimeFigureOut">
              <a:rPr lang="en-US" smtClean="0"/>
              <a:t>2019-05-10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E7FB6-7324-4259-AF10-4678E5A39C50}" type="slidenum">
              <a:rPr lang="en-US" smtClean="0"/>
              <a:t>‹#›</a:t>
            </a:fld>
            <a:endParaRPr lang="en-US"/>
          </a:p>
        </p:txBody>
      </p:sp>
    </p:spTree>
    <p:extLst>
      <p:ext uri="{BB962C8B-B14F-4D97-AF65-F5344CB8AC3E}">
        <p14:creationId xmlns:p14="http://schemas.microsoft.com/office/powerpoint/2010/main" val="494592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438C9-AE60-436D-8AFC-50EFB01B8505}" type="datetimeFigureOut">
              <a:rPr lang="en-US" smtClean="0"/>
              <a:t>2019-05-10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E7FB6-7324-4259-AF10-4678E5A39C50}" type="slidenum">
              <a:rPr lang="en-US" smtClean="0"/>
              <a:t>‹#›</a:t>
            </a:fld>
            <a:endParaRPr lang="en-US"/>
          </a:p>
        </p:txBody>
      </p:sp>
    </p:spTree>
    <p:extLst>
      <p:ext uri="{BB962C8B-B14F-4D97-AF65-F5344CB8AC3E}">
        <p14:creationId xmlns:p14="http://schemas.microsoft.com/office/powerpoint/2010/main" val="1839759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untitled.PNG"/>
          <p:cNvPicPr>
            <a:picLocks noChangeAspect="1"/>
          </p:cNvPicPr>
          <p:nvPr/>
        </p:nvPicPr>
        <p:blipFill>
          <a:blip r:embed="rId2"/>
          <a:stretch>
            <a:fillRect/>
          </a:stretch>
        </p:blipFill>
        <p:spPr>
          <a:xfrm>
            <a:off x="940" y="53058"/>
            <a:ext cx="12192000" cy="6804942"/>
          </a:xfrm>
          <a:prstGeom prst="rect">
            <a:avLst/>
          </a:prstGeom>
        </p:spPr>
      </p:pic>
      <p:sp>
        <p:nvSpPr>
          <p:cNvPr id="5" name="Rectangle 4"/>
          <p:cNvSpPr/>
          <p:nvPr/>
        </p:nvSpPr>
        <p:spPr>
          <a:xfrm>
            <a:off x="1393902" y="2197381"/>
            <a:ext cx="10314878" cy="3215752"/>
          </a:xfrm>
          <a:prstGeom prst="rect">
            <a:avLst/>
          </a:prstGeom>
        </p:spPr>
        <p:txBody>
          <a:bodyPr wrap="square">
            <a:spAutoFit/>
          </a:bodyPr>
          <a:lstStyle/>
          <a:p>
            <a:pPr algn="ctr">
              <a:lnSpc>
                <a:spcPct val="107000"/>
              </a:lnSpc>
            </a:pPr>
            <a:r>
              <a:rPr lang="mn-MN"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a:t>
            </a:r>
            <a:r>
              <a:rPr lang="mn-MN" sz="3200" b="1" dirty="0">
                <a:latin typeface="Times New Roman" panose="02020603050405020304" pitchFamily="18" charset="0"/>
                <a:ea typeface="Calibri" panose="020F0502020204030204" pitchFamily="34" charset="0"/>
                <a:cs typeface="Times New Roman" panose="02020603050405020304" pitchFamily="18" charset="0"/>
              </a:rPr>
              <a:t>Эх </a:t>
            </a:r>
            <a:r>
              <a:rPr lang="mn-MN" sz="3200" b="1" dirty="0" smtClean="0">
                <a:latin typeface="Times New Roman" panose="02020603050405020304" pitchFamily="18" charset="0"/>
                <a:ea typeface="Calibri" panose="020F0502020204030204" pitchFamily="34" charset="0"/>
                <a:cs typeface="Times New Roman" panose="02020603050405020304" pitchFamily="18" charset="0"/>
              </a:rPr>
              <a:t>нутаг</a:t>
            </a:r>
            <a:r>
              <a:rPr lang="mn-MN" sz="3200" b="1" dirty="0">
                <a:latin typeface="Times New Roman" panose="02020603050405020304" pitchFamily="18" charset="0"/>
                <a:ea typeface="Calibri" panose="020F0502020204030204" pitchFamily="34" charset="0"/>
                <a:cs typeface="Times New Roman" panose="02020603050405020304" pitchFamily="18" charset="0"/>
              </a:rPr>
              <a:t>, </a:t>
            </a:r>
            <a:r>
              <a:rPr lang="mn-MN" sz="3200" b="1" dirty="0" smtClean="0">
                <a:latin typeface="Times New Roman" panose="02020603050405020304" pitchFamily="18" charset="0"/>
                <a:ea typeface="Calibri" panose="020F0502020204030204" pitchFamily="34" charset="0"/>
                <a:cs typeface="Times New Roman" panose="02020603050405020304" pitchFamily="18" charset="0"/>
              </a:rPr>
              <a:t>өв соёлоо эрхэмлэн дээдэлье</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mn-MN"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3200" dirty="0" smtClean="0">
                <a:latin typeface="Calibri" panose="020F0502020204030204" pitchFamily="34" charset="0"/>
                <a:ea typeface="Calibri" panose="020F0502020204030204" pitchFamily="34" charset="0"/>
                <a:cs typeface="Times New Roman" panose="02020603050405020304" pitchFamily="18" charset="0"/>
              </a:rPr>
              <a:t> </a:t>
            </a:r>
            <a:r>
              <a:rPr lang="mn-MN" sz="3200" b="1" dirty="0" smtClean="0">
                <a:latin typeface="Times New Roman" panose="02020603050405020304" pitchFamily="18" charset="0"/>
                <a:ea typeface="Calibri" panose="020F0502020204030204" pitchFamily="34" charset="0"/>
                <a:cs typeface="Times New Roman" panose="02020603050405020304" pitchFamily="18" charset="0"/>
              </a:rPr>
              <a:t>Монгол </a:t>
            </a:r>
            <a:r>
              <a:rPr lang="mn-MN" sz="3200" b="1" dirty="0">
                <a:latin typeface="Times New Roman" panose="02020603050405020304" pitchFamily="18" charset="0"/>
                <a:ea typeface="Calibri" panose="020F0502020204030204" pitchFamily="34" charset="0"/>
                <a:cs typeface="Times New Roman" panose="02020603050405020304" pitchFamily="18" charset="0"/>
              </a:rPr>
              <a:t>түмний их </a:t>
            </a:r>
            <a:r>
              <a:rPr lang="mn-MN" sz="3200" b="1" dirty="0" smtClean="0">
                <a:latin typeface="Times New Roman" panose="02020603050405020304" pitchFamily="18" charset="0"/>
                <a:ea typeface="Calibri" panose="020F0502020204030204" pitchFamily="34" charset="0"/>
                <a:cs typeface="Times New Roman" panose="02020603050405020304" pitchFamily="18" charset="0"/>
              </a:rPr>
              <a:t>аяныг зохион байгуулахад</a:t>
            </a:r>
          </a:p>
          <a:p>
            <a:pPr algn="ctr">
              <a:lnSpc>
                <a:spcPct val="107000"/>
              </a:lnSpc>
            </a:pPr>
            <a:r>
              <a:rPr lang="mn-MN" sz="3200" b="1" dirty="0" smtClean="0">
                <a:latin typeface="Times New Roman" panose="02020603050405020304" pitchFamily="18" charset="0"/>
                <a:ea typeface="Calibri" panose="020F0502020204030204" pitchFamily="34" charset="0"/>
                <a:cs typeface="Times New Roman" panose="02020603050405020304" pitchFamily="18" charset="0"/>
              </a:rPr>
              <a:t> соёлын байгууллагын үүрэг, оролцоо”.</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endParaRPr lang="en-US"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r"/>
            <a:r>
              <a:rPr lang="mn-MN" sz="1600" b="1" dirty="0" smtClean="0">
                <a:solidFill>
                  <a:schemeClr val="tx1"/>
                </a:solidFill>
                <a:latin typeface="Times New Roman" pitchFamily="18" charset="0"/>
                <a:cs typeface="Times New Roman" pitchFamily="18" charset="0"/>
              </a:rPr>
              <a:t>ЗГХА СОЁЛ, УРЛАГИЙН ГАЗ</a:t>
            </a:r>
            <a:r>
              <a:rPr lang="mn-MN" sz="1600" b="1" dirty="0" smtClean="0">
                <a:latin typeface="Times New Roman" pitchFamily="18" charset="0"/>
                <a:cs typeface="Times New Roman" pitchFamily="18" charset="0"/>
              </a:rPr>
              <a:t>РЫН</a:t>
            </a:r>
          </a:p>
          <a:p>
            <a:pPr algn="r"/>
            <a:r>
              <a:rPr lang="mn-MN" sz="1600" b="1" dirty="0" smtClean="0">
                <a:solidFill>
                  <a:schemeClr val="tx1"/>
                </a:solidFill>
                <a:latin typeface="Times New Roman" pitchFamily="18" charset="0"/>
                <a:cs typeface="Times New Roman" pitchFamily="18" charset="0"/>
              </a:rPr>
              <a:t>СОЁЛ, СОЁЛЫН ӨВИЙН ХЭЛТСИЙН МЭРГЭЖИЛТЭН</a:t>
            </a:r>
          </a:p>
          <a:p>
            <a:pPr algn="r"/>
            <a:r>
              <a:rPr lang="mn-MN" sz="1600" b="1" dirty="0" smtClean="0">
                <a:latin typeface="Times New Roman" pitchFamily="18" charset="0"/>
                <a:cs typeface="Times New Roman" pitchFamily="18" charset="0"/>
              </a:rPr>
              <a:t>Д.МЭНДСАЙХАН /Соёл судлаач, доктор </a:t>
            </a:r>
            <a:r>
              <a:rPr lang="en-US" sz="1600" b="1" dirty="0" smtClean="0">
                <a:latin typeface="Times New Roman" pitchFamily="18" charset="0"/>
                <a:cs typeface="Times New Roman" pitchFamily="18" charset="0"/>
              </a:rPr>
              <a:t>Ph./</a:t>
            </a:r>
            <a:r>
              <a:rPr lang="mn-MN" sz="1600" b="1" dirty="0" smtClean="0">
                <a:solidFill>
                  <a:schemeClr val="tx1"/>
                </a:solidFill>
                <a:latin typeface="Times New Roman" pitchFamily="18" charset="0"/>
                <a:cs typeface="Times New Roman" pitchFamily="18" charset="0"/>
              </a:rPr>
              <a:t> </a:t>
            </a:r>
          </a:p>
          <a:p>
            <a:pPr algn="r"/>
            <a:r>
              <a:rPr lang="mn-MN" sz="1600" b="1" dirty="0" smtClean="0">
                <a:solidFill>
                  <a:schemeClr val="tx1"/>
                </a:solidFill>
                <a:latin typeface="Times New Roman" pitchFamily="18" charset="0"/>
                <a:cs typeface="Times New Roman" pitchFamily="18" charset="0"/>
              </a:rPr>
              <a:t>2019.05.10-НЫ ӨДӨР</a:t>
            </a:r>
            <a:r>
              <a:rPr lang="mn-MN"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3739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3C95E-BEF1-4726-88D1-0DAC1DC04A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11" t="5948" r="4363" b="4205"/>
          <a:stretch/>
        </p:blipFill>
        <p:spPr>
          <a:xfrm>
            <a:off x="98475" y="0"/>
            <a:ext cx="6203852" cy="4320012"/>
          </a:xfrm>
          <a:prstGeom prst="rect">
            <a:avLst/>
          </a:prstGeom>
        </p:spPr>
      </p:pic>
      <p:pic>
        <p:nvPicPr>
          <p:cNvPr id="5" name="Picture 4">
            <a:extLst>
              <a:ext uri="{FF2B5EF4-FFF2-40B4-BE49-F238E27FC236}">
                <a16:creationId xmlns:a16="http://schemas.microsoft.com/office/drawing/2014/main" id="{6DE6FC13-5AC3-4698-8593-5BA381F8DB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76" t="5744" r="3928" b="5641"/>
          <a:stretch/>
        </p:blipFill>
        <p:spPr>
          <a:xfrm>
            <a:off x="6302327" y="2851168"/>
            <a:ext cx="5889673" cy="4006832"/>
          </a:xfrm>
          <a:prstGeom prst="rect">
            <a:avLst/>
          </a:prstGeom>
        </p:spPr>
      </p:pic>
    </p:spTree>
    <p:extLst>
      <p:ext uri="{BB962C8B-B14F-4D97-AF65-F5344CB8AC3E}">
        <p14:creationId xmlns:p14="http://schemas.microsoft.com/office/powerpoint/2010/main" val="2164520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5A974-4C81-4D09-9394-7C8BB8359D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31" t="5334" r="4508" b="6052"/>
          <a:stretch/>
        </p:blipFill>
        <p:spPr>
          <a:xfrm>
            <a:off x="1" y="1"/>
            <a:ext cx="6020971" cy="4115600"/>
          </a:xfrm>
          <a:prstGeom prst="rect">
            <a:avLst/>
          </a:prstGeom>
        </p:spPr>
      </p:pic>
      <p:pic>
        <p:nvPicPr>
          <p:cNvPr id="5" name="Picture 4">
            <a:extLst>
              <a:ext uri="{FF2B5EF4-FFF2-40B4-BE49-F238E27FC236}">
                <a16:creationId xmlns:a16="http://schemas.microsoft.com/office/drawing/2014/main" id="{06564E54-66E6-4097-B87E-B9EB2921B6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21" t="5949" r="4363" b="6256"/>
          <a:stretch/>
        </p:blipFill>
        <p:spPr>
          <a:xfrm>
            <a:off x="6161648" y="2767682"/>
            <a:ext cx="6030351" cy="4090318"/>
          </a:xfrm>
          <a:prstGeom prst="rect">
            <a:avLst/>
          </a:prstGeom>
        </p:spPr>
      </p:pic>
    </p:spTree>
    <p:extLst>
      <p:ext uri="{BB962C8B-B14F-4D97-AF65-F5344CB8AC3E}">
        <p14:creationId xmlns:p14="http://schemas.microsoft.com/office/powerpoint/2010/main" val="334031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7639B4-EFC3-4727-B5EC-0435F074A6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86" t="5949" r="4363" b="6256"/>
          <a:stretch/>
        </p:blipFill>
        <p:spPr>
          <a:xfrm>
            <a:off x="0" y="0"/>
            <a:ext cx="6991643" cy="4719910"/>
          </a:xfrm>
          <a:prstGeom prst="rect">
            <a:avLst/>
          </a:prstGeom>
        </p:spPr>
      </p:pic>
      <p:pic>
        <p:nvPicPr>
          <p:cNvPr id="5" name="Picture 4">
            <a:extLst>
              <a:ext uri="{FF2B5EF4-FFF2-40B4-BE49-F238E27FC236}">
                <a16:creationId xmlns:a16="http://schemas.microsoft.com/office/drawing/2014/main" id="{CDFD7CEB-4208-4F40-804E-1AE0B4EA03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76" t="5538" r="4218" b="6256"/>
          <a:stretch/>
        </p:blipFill>
        <p:spPr>
          <a:xfrm>
            <a:off x="6006905" y="2656435"/>
            <a:ext cx="6185095" cy="4201565"/>
          </a:xfrm>
          <a:prstGeom prst="rect">
            <a:avLst/>
          </a:prstGeom>
        </p:spPr>
      </p:pic>
    </p:spTree>
    <p:extLst>
      <p:ext uri="{BB962C8B-B14F-4D97-AF65-F5344CB8AC3E}">
        <p14:creationId xmlns:p14="http://schemas.microsoft.com/office/powerpoint/2010/main" val="1086763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C60C5F-51A4-41BC-9DF4-3DD353A47A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21" t="5538" r="5087" b="6871"/>
          <a:stretch/>
        </p:blipFill>
        <p:spPr>
          <a:xfrm>
            <a:off x="1" y="0"/>
            <a:ext cx="6654018" cy="4538763"/>
          </a:xfrm>
          <a:prstGeom prst="rect">
            <a:avLst/>
          </a:prstGeom>
        </p:spPr>
      </p:pic>
      <p:pic>
        <p:nvPicPr>
          <p:cNvPr id="5" name="Picture 4">
            <a:extLst>
              <a:ext uri="{FF2B5EF4-FFF2-40B4-BE49-F238E27FC236}">
                <a16:creationId xmlns:a16="http://schemas.microsoft.com/office/drawing/2014/main" id="{DBFCFEF4-561F-4001-B337-54AF64810B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22" t="5539" r="4507" b="5846"/>
          <a:stretch/>
        </p:blipFill>
        <p:spPr>
          <a:xfrm>
            <a:off x="5809956" y="2420368"/>
            <a:ext cx="6382043" cy="4376259"/>
          </a:xfrm>
          <a:prstGeom prst="rect">
            <a:avLst/>
          </a:prstGeom>
        </p:spPr>
      </p:pic>
    </p:spTree>
    <p:extLst>
      <p:ext uri="{BB962C8B-B14F-4D97-AF65-F5344CB8AC3E}">
        <p14:creationId xmlns:p14="http://schemas.microsoft.com/office/powerpoint/2010/main" val="3047875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6FBD85-7369-4CEB-8FC5-EEFB3ADE2A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21" t="5539" r="5813" b="6666"/>
          <a:stretch/>
        </p:blipFill>
        <p:spPr>
          <a:xfrm>
            <a:off x="1" y="0"/>
            <a:ext cx="6583680" cy="4537544"/>
          </a:xfrm>
          <a:prstGeom prst="rect">
            <a:avLst/>
          </a:prstGeom>
        </p:spPr>
      </p:pic>
      <p:pic>
        <p:nvPicPr>
          <p:cNvPr id="5" name="Picture 4">
            <a:extLst>
              <a:ext uri="{FF2B5EF4-FFF2-40B4-BE49-F238E27FC236}">
                <a16:creationId xmlns:a16="http://schemas.microsoft.com/office/drawing/2014/main" id="{DB818BDB-EBD1-4C5E-945F-31E4D089F0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66" t="5539" r="4216" b="5846"/>
          <a:stretch/>
        </p:blipFill>
        <p:spPr>
          <a:xfrm>
            <a:off x="5838092" y="2507939"/>
            <a:ext cx="6353908" cy="4350060"/>
          </a:xfrm>
          <a:prstGeom prst="rect">
            <a:avLst/>
          </a:prstGeom>
        </p:spPr>
      </p:pic>
    </p:spTree>
    <p:extLst>
      <p:ext uri="{BB962C8B-B14F-4D97-AF65-F5344CB8AC3E}">
        <p14:creationId xmlns:p14="http://schemas.microsoft.com/office/powerpoint/2010/main" val="4275192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C52801-63DF-4DE5-92A4-6F6DAF0FAE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11" t="5743" r="5378" b="6052"/>
          <a:stretch/>
        </p:blipFill>
        <p:spPr>
          <a:xfrm>
            <a:off x="1" y="0"/>
            <a:ext cx="6668086" cy="4609770"/>
          </a:xfrm>
          <a:prstGeom prst="rect">
            <a:avLst/>
          </a:prstGeom>
        </p:spPr>
      </p:pic>
      <p:pic>
        <p:nvPicPr>
          <p:cNvPr id="5" name="Picture 4">
            <a:extLst>
              <a:ext uri="{FF2B5EF4-FFF2-40B4-BE49-F238E27FC236}">
                <a16:creationId xmlns:a16="http://schemas.microsoft.com/office/drawing/2014/main" id="{1D697576-3D4A-43D7-A5B5-68F1644BB0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31" t="6359" r="4219" b="6462"/>
          <a:stretch/>
        </p:blipFill>
        <p:spPr>
          <a:xfrm>
            <a:off x="5720861" y="2520091"/>
            <a:ext cx="6471139" cy="4337909"/>
          </a:xfrm>
          <a:prstGeom prst="rect">
            <a:avLst/>
          </a:prstGeom>
        </p:spPr>
      </p:pic>
    </p:spTree>
    <p:extLst>
      <p:ext uri="{BB962C8B-B14F-4D97-AF65-F5344CB8AC3E}">
        <p14:creationId xmlns:p14="http://schemas.microsoft.com/office/powerpoint/2010/main" val="1007505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B9EE-713D-4B3D-B3CB-326FC443D2F4}"/>
              </a:ext>
            </a:extLst>
          </p:cNvPr>
          <p:cNvSpPr>
            <a:spLocks noGrp="1"/>
          </p:cNvSpPr>
          <p:nvPr>
            <p:ph type="title"/>
          </p:nvPr>
        </p:nvSpPr>
        <p:spPr>
          <a:xfrm>
            <a:off x="838200" y="365125"/>
            <a:ext cx="10515600" cy="915035"/>
          </a:xfrm>
        </p:spPr>
        <p:txBody>
          <a:bodyPr>
            <a:normAutofit/>
          </a:bodyPr>
          <a:lstStyle/>
          <a:p>
            <a:r>
              <a:rPr lang="mn-MN" sz="3600" b="1" dirty="0">
                <a:latin typeface="Times New Roman" panose="02020603050405020304" pitchFamily="18" charset="0"/>
                <a:cs typeface="Times New Roman" panose="02020603050405020304" pitchFamily="18" charset="0"/>
              </a:rPr>
              <a:t>СББӨ-ийг хадгалан хамгаалах чиглэсэн санал</a:t>
            </a:r>
            <a:endParaRPr lang="en-US" sz="3600" b="1" dirty="0">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9D7B3FE9-A451-4D16-B79D-2482C5D54B3E}"/>
              </a:ext>
            </a:extLst>
          </p:cNvPr>
          <p:cNvGraphicFramePr>
            <a:graphicFrameLocks noGrp="1"/>
          </p:cNvGraphicFramePr>
          <p:nvPr>
            <p:ph idx="1"/>
            <p:extLst/>
          </p:nvPr>
        </p:nvGraphicFramePr>
        <p:xfrm>
          <a:off x="697523" y="1111347"/>
          <a:ext cx="10515600" cy="5233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3316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317" y="367991"/>
            <a:ext cx="10515600" cy="1550020"/>
          </a:xfrm>
        </p:spPr>
        <p:txBody>
          <a:bodyPr>
            <a:normAutofit fontScale="90000"/>
          </a:bodyPr>
          <a:lstStyle/>
          <a:p>
            <a:pPr algn="ctr">
              <a:lnSpc>
                <a:spcPct val="100000"/>
              </a:lnSpc>
            </a:pPr>
            <a:r>
              <a:rPr lang="mn-MN" sz="3600" b="1" dirty="0">
                <a:latin typeface="Times New Roman" panose="02020603050405020304" pitchFamily="18" charset="0"/>
                <a:ea typeface="Calibri" panose="020F0502020204030204" pitchFamily="34" charset="0"/>
                <a:cs typeface="Times New Roman" panose="02020603050405020304" pitchFamily="18" charset="0"/>
              </a:rPr>
              <a:t> </a:t>
            </a:r>
            <a:r>
              <a:rPr lang="mn-MN" sz="3600" b="1" dirty="0" smtClean="0">
                <a:latin typeface="Times New Roman" panose="02020603050405020304" pitchFamily="18" charset="0"/>
                <a:ea typeface="Calibri" panose="020F0502020204030204" pitchFamily="34" charset="0"/>
                <a:cs typeface="Times New Roman" panose="02020603050405020304" pitchFamily="18" charset="0"/>
              </a:rPr>
              <a:t/>
            </a:r>
            <a:br>
              <a:rPr lang="mn-MN" sz="3600" b="1" dirty="0" smtClean="0">
                <a:latin typeface="Times New Roman" panose="02020603050405020304" pitchFamily="18" charset="0"/>
                <a:ea typeface="Calibri" panose="020F0502020204030204" pitchFamily="34" charset="0"/>
                <a:cs typeface="Times New Roman" panose="02020603050405020304" pitchFamily="18" charset="0"/>
              </a:rPr>
            </a:br>
            <a:r>
              <a:rPr lang="mn-MN" sz="3600" b="1" dirty="0">
                <a:latin typeface="Times New Roman" panose="02020603050405020304" pitchFamily="18" charset="0"/>
                <a:ea typeface="Calibri" panose="020F0502020204030204" pitchFamily="34" charset="0"/>
                <a:cs typeface="Times New Roman" panose="02020603050405020304" pitchFamily="18" charset="0"/>
              </a:rPr>
              <a:t/>
            </a:r>
            <a:br>
              <a:rPr lang="mn-MN" sz="3600" b="1" dirty="0">
                <a:latin typeface="Times New Roman" panose="02020603050405020304" pitchFamily="18" charset="0"/>
                <a:ea typeface="Calibri" panose="020F0502020204030204" pitchFamily="34" charset="0"/>
                <a:cs typeface="Times New Roman" panose="02020603050405020304" pitchFamily="18" charset="0"/>
              </a:rPr>
            </a:b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a:t>
            </a:r>
            <a:r>
              <a:rPr lang="mn-MN" sz="3600" b="1" dirty="0">
                <a:latin typeface="Times New Roman" panose="02020603050405020304" pitchFamily="18" charset="0"/>
                <a:ea typeface="Calibri" panose="020F0502020204030204" pitchFamily="34" charset="0"/>
                <a:cs typeface="Times New Roman" panose="02020603050405020304" pitchFamily="18" charset="0"/>
              </a:rPr>
              <a:t>Эх нутаг, өв соёлоо эрхэмлэн дээдэлье</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r>
              <a:rPr lang="mn-MN" sz="3600" b="1" dirty="0">
                <a:latin typeface="Times New Roman" panose="02020603050405020304" pitchFamily="18" charset="0"/>
                <a:ea typeface="Calibri" panose="020F0502020204030204" pitchFamily="34" charset="0"/>
                <a:cs typeface="Times New Roman" panose="02020603050405020304" pitchFamily="18" charset="0"/>
              </a:rPr>
              <a:t> Монгол түмний их аяныг зохион байгуулахад соёлын байгууллагын үүрэг, оролцоо”.</a:t>
            </a:r>
            <a:r>
              <a:rPr lang="mn-MN" b="1" dirty="0">
                <a:latin typeface="Times New Roman" panose="02020603050405020304" pitchFamily="18" charset="0"/>
                <a:ea typeface="Calibri" panose="020F0502020204030204" pitchFamily="34" charset="0"/>
                <a:cs typeface="Times New Roman" panose="02020603050405020304" pitchFamily="18" charset="0"/>
              </a:rPr>
              <a:t/>
            </a:r>
            <a:br>
              <a:rPr lang="mn-MN" b="1" dirty="0">
                <a:latin typeface="Times New Roman" panose="02020603050405020304" pitchFamily="18" charset="0"/>
                <a:ea typeface="Calibri" panose="020F0502020204030204" pitchFamily="34" charset="0"/>
                <a:cs typeface="Times New Roman" panose="02020603050405020304" pitchFamily="18" charset="0"/>
              </a:rPr>
            </a:br>
            <a:r>
              <a:rPr lang="mn-MN" dirty="0" smtClean="0">
                <a:latin typeface="Arial" panose="020B0604020202020204" pitchFamily="34" charset="0"/>
                <a:cs typeface="Arial" panose="020B0604020202020204" pitchFamily="34" charset="0"/>
              </a:rPr>
              <a:t/>
            </a:r>
            <a:br>
              <a:rPr lang="mn-MN" dirty="0" smtClean="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557561" y="2709746"/>
            <a:ext cx="11095463" cy="1817649"/>
          </a:xfrm>
        </p:spPr>
        <p:txBody>
          <a:bodyPr>
            <a:normAutofit/>
          </a:bodyPr>
          <a:lstStyle/>
          <a:p>
            <a:pPr marL="0" indent="0" algn="ctr">
              <a:buNone/>
            </a:pPr>
            <a:r>
              <a:rPr lang="mn-MN" sz="4000" dirty="0" smtClean="0">
                <a:latin typeface="Arial" panose="020B0604020202020204" pitchFamily="34" charset="0"/>
                <a:cs typeface="Arial" panose="020B0604020202020204" pitchFamily="34" charset="0"/>
              </a:rPr>
              <a:t>Соёлын байгууллага, соёлын ажилтны нийгэмд гүйцэтгэх үүрэг.</a:t>
            </a:r>
            <a:endParaRPr lang="en-US" sz="4000" dirty="0"/>
          </a:p>
        </p:txBody>
      </p:sp>
    </p:spTree>
    <p:extLst>
      <p:ext uri="{BB962C8B-B14F-4D97-AF65-F5344CB8AC3E}">
        <p14:creationId xmlns:p14="http://schemas.microsoft.com/office/powerpoint/2010/main" val="322045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422"/>
            <a:ext cx="10515600" cy="481913"/>
          </a:xfrm>
        </p:spPr>
        <p:txBody>
          <a:bodyPr>
            <a:noAutofit/>
          </a:bodyPr>
          <a:lstStyle/>
          <a:p>
            <a:pPr algn="ctr"/>
            <a:r>
              <a:rPr lang="mn-MN" sz="3200" dirty="0">
                <a:latin typeface="Arial" panose="020B0604020202020204" pitchFamily="34" charset="0"/>
                <a:cs typeface="Arial" panose="020B0604020202020204" pitchFamily="34" charset="0"/>
              </a:rPr>
              <a:t>Соёлын үүрэг</a:t>
            </a:r>
          </a:p>
        </p:txBody>
      </p:sp>
      <p:sp>
        <p:nvSpPr>
          <p:cNvPr id="3" name="Content Placeholder 2"/>
          <p:cNvSpPr>
            <a:spLocks noGrp="1"/>
          </p:cNvSpPr>
          <p:nvPr>
            <p:ph idx="1"/>
          </p:nvPr>
        </p:nvSpPr>
        <p:spPr>
          <a:xfrm>
            <a:off x="407773" y="704335"/>
            <a:ext cx="11504141" cy="6091881"/>
          </a:xfrm>
        </p:spPr>
        <p:txBody>
          <a:bodyPr/>
          <a:lstStyle/>
          <a:p>
            <a:pPr>
              <a:buFont typeface="Wingdings" panose="05000000000000000000" pitchFamily="2" charset="2"/>
              <a:buChar char="Ø"/>
            </a:pPr>
            <a:r>
              <a:rPr lang="mn-MN" dirty="0">
                <a:latin typeface="Arial" panose="020B0604020202020204" pitchFamily="34" charset="0"/>
                <a:cs typeface="Arial" panose="020B0604020202020204" pitchFamily="34" charset="0"/>
              </a:rPr>
              <a:t>Атмосфера</a:t>
            </a:r>
          </a:p>
          <a:p>
            <a:pPr>
              <a:buFont typeface="Wingdings" panose="05000000000000000000" pitchFamily="2" charset="2"/>
              <a:buChar char="Ø"/>
            </a:pPr>
            <a:endParaRPr lang="mn-MN" dirty="0">
              <a:latin typeface="Arial" panose="020B0604020202020204" pitchFamily="34" charset="0"/>
              <a:cs typeface="Arial" panose="020B0604020202020204" pitchFamily="34" charset="0"/>
            </a:endParaRPr>
          </a:p>
          <a:p>
            <a:pPr>
              <a:buFont typeface="Wingdings" panose="05000000000000000000" pitchFamily="2" charset="2"/>
              <a:buChar char="Ø"/>
            </a:pPr>
            <a:r>
              <a:rPr lang="mn-MN" dirty="0">
                <a:latin typeface="Arial" panose="020B0604020202020204" pitchFamily="34" charset="0"/>
                <a:cs typeface="Arial" panose="020B0604020202020204" pitchFamily="34" charset="0"/>
              </a:rPr>
              <a:t>Ноосфера </a:t>
            </a:r>
          </a:p>
          <a:p>
            <a:pPr>
              <a:buFont typeface="Wingdings" panose="05000000000000000000" pitchFamily="2" charset="2"/>
              <a:buChar char="Ø"/>
            </a:pPr>
            <a:endParaRPr lang="mn-MN" dirty="0">
              <a:latin typeface="Arial" panose="020B0604020202020204" pitchFamily="34" charset="0"/>
              <a:cs typeface="Arial" panose="020B0604020202020204" pitchFamily="34" charset="0"/>
            </a:endParaRPr>
          </a:p>
          <a:p>
            <a:pPr>
              <a:buFont typeface="Wingdings" panose="05000000000000000000" pitchFamily="2" charset="2"/>
              <a:buChar char="Ø"/>
            </a:pPr>
            <a:r>
              <a:rPr lang="mn-MN" dirty="0">
                <a:latin typeface="Arial" panose="020B0604020202020204" pitchFamily="34" charset="0"/>
                <a:cs typeface="Arial" panose="020B0604020202020204" pitchFamily="34" charset="0"/>
              </a:rPr>
              <a:t>Семиосфера  </a:t>
            </a:r>
          </a:p>
          <a:p>
            <a:pPr marL="0" indent="0">
              <a:buNone/>
            </a:pPr>
            <a:endParaRPr lang="mn-MN" dirty="0">
              <a:latin typeface="Arial" panose="020B0604020202020204" pitchFamily="34" charset="0"/>
              <a:cs typeface="Arial" panose="020B0604020202020204" pitchFamily="34" charset="0"/>
            </a:endParaRPr>
          </a:p>
          <a:p>
            <a:pPr>
              <a:buFont typeface="Wingdings" panose="05000000000000000000" pitchFamily="2" charset="2"/>
              <a:buChar char="Ø"/>
            </a:pPr>
            <a:r>
              <a:rPr lang="mn-MN" dirty="0">
                <a:latin typeface="Arial" panose="020B0604020202020204" pitchFamily="34" charset="0"/>
                <a:cs typeface="Arial" panose="020B0604020202020204" pitchFamily="34" charset="0"/>
              </a:rPr>
              <a:t>Техносфера </a:t>
            </a:r>
          </a:p>
          <a:p>
            <a:pPr>
              <a:buFont typeface="Wingdings" panose="05000000000000000000" pitchFamily="2" charset="2"/>
              <a:buChar char="Ø"/>
            </a:pPr>
            <a:endParaRPr lang="mn-MN" dirty="0">
              <a:latin typeface="Arial" panose="020B0604020202020204" pitchFamily="34" charset="0"/>
              <a:cs typeface="Arial" panose="020B0604020202020204" pitchFamily="34" charset="0"/>
            </a:endParaRPr>
          </a:p>
          <a:p>
            <a:pPr>
              <a:buFont typeface="Wingdings" panose="05000000000000000000" pitchFamily="2" charset="2"/>
              <a:buChar char="Ø"/>
            </a:pPr>
            <a:r>
              <a:rPr lang="mn-MN" dirty="0">
                <a:latin typeface="Arial" panose="020B0604020202020204" pitchFamily="34" charset="0"/>
                <a:cs typeface="Arial" panose="020B0604020202020204" pitchFamily="34" charset="0"/>
              </a:rPr>
              <a:t>Инфосфера </a:t>
            </a:r>
          </a:p>
          <a:p>
            <a:pPr>
              <a:buFont typeface="Wingdings" panose="05000000000000000000" pitchFamily="2" charset="2"/>
              <a:buChar char="Ø"/>
            </a:pPr>
            <a:endParaRPr lang="mn-MN" dirty="0">
              <a:latin typeface="Arial" panose="020B0604020202020204" pitchFamily="34" charset="0"/>
              <a:cs typeface="Arial" panose="020B0604020202020204" pitchFamily="34" charset="0"/>
            </a:endParaRPr>
          </a:p>
          <a:p>
            <a:pPr marL="0" indent="0">
              <a:buNone/>
            </a:pPr>
            <a:r>
              <a:rPr lang="mn-MN" dirty="0">
                <a:latin typeface="Arial" panose="020B0604020202020204" pitchFamily="34" charset="0"/>
                <a:cs typeface="Arial" panose="020B0604020202020204" pitchFamily="34" charset="0"/>
              </a:rPr>
              <a:t> </a:t>
            </a:r>
          </a:p>
          <a:p>
            <a:pPr>
              <a:buFont typeface="Wingdings" panose="05000000000000000000" pitchFamily="2" charset="2"/>
              <a:buChar char="Ø"/>
            </a:pPr>
            <a:endParaRPr lang="mn-MN" dirty="0">
              <a:latin typeface="Arial" panose="020B0604020202020204" pitchFamily="34" charset="0"/>
              <a:cs typeface="Arial" panose="020B0604020202020204" pitchFamily="34" charset="0"/>
            </a:endParaRPr>
          </a:p>
          <a:p>
            <a:pPr marL="0" indent="0">
              <a:buNone/>
            </a:pPr>
            <a:endParaRPr lang="mn-MN" dirty="0">
              <a:latin typeface="Arial" panose="020B0604020202020204" pitchFamily="34" charset="0"/>
              <a:cs typeface="Arial" panose="020B0604020202020204" pitchFamily="34" charset="0"/>
            </a:endParaRPr>
          </a:p>
        </p:txBody>
      </p:sp>
      <p:sp>
        <p:nvSpPr>
          <p:cNvPr id="4" name="Oval 3"/>
          <p:cNvSpPr/>
          <p:nvPr/>
        </p:nvSpPr>
        <p:spPr>
          <a:xfrm>
            <a:off x="5016843" y="864973"/>
            <a:ext cx="6783860" cy="577060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solidFill>
                <a:srgbClr val="FF0000"/>
              </a:solidFill>
            </a:endParaRPr>
          </a:p>
        </p:txBody>
      </p:sp>
      <p:sp>
        <p:nvSpPr>
          <p:cNvPr id="5" name="Oval 4"/>
          <p:cNvSpPr/>
          <p:nvPr/>
        </p:nvSpPr>
        <p:spPr>
          <a:xfrm flipV="1">
            <a:off x="5375189" y="1272742"/>
            <a:ext cx="5978611" cy="5078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6" name="Oval 5"/>
          <p:cNvSpPr/>
          <p:nvPr/>
        </p:nvSpPr>
        <p:spPr>
          <a:xfrm>
            <a:off x="5646007" y="1544595"/>
            <a:ext cx="5436973" cy="466158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7" name="Oval 6"/>
          <p:cNvSpPr/>
          <p:nvPr/>
        </p:nvSpPr>
        <p:spPr>
          <a:xfrm flipV="1">
            <a:off x="6128950" y="1964724"/>
            <a:ext cx="4473147" cy="384295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8" name="Oval 7"/>
          <p:cNvSpPr/>
          <p:nvPr/>
        </p:nvSpPr>
        <p:spPr>
          <a:xfrm flipV="1">
            <a:off x="6672649" y="2404939"/>
            <a:ext cx="3188043" cy="285903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cxnSp>
        <p:nvCxnSpPr>
          <p:cNvPr id="10" name="Straight Arrow Connector 9"/>
          <p:cNvCxnSpPr>
            <a:cxnSpLocks/>
          </p:cNvCxnSpPr>
          <p:nvPr/>
        </p:nvCxnSpPr>
        <p:spPr>
          <a:xfrm>
            <a:off x="2706130" y="864973"/>
            <a:ext cx="4436075" cy="407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2706130" y="1964724"/>
            <a:ext cx="3682313" cy="172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3274541" y="3045940"/>
            <a:ext cx="2854409" cy="12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V="1">
            <a:off x="2928551" y="4009767"/>
            <a:ext cx="3459892" cy="55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V="1">
            <a:off x="3064476" y="4717189"/>
            <a:ext cx="4992129" cy="319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081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1849"/>
            <a:ext cx="10515600" cy="432486"/>
          </a:xfrm>
        </p:spPr>
        <p:txBody>
          <a:bodyPr>
            <a:normAutofit/>
          </a:bodyPr>
          <a:lstStyle/>
          <a:p>
            <a:pPr algn="ctr"/>
            <a:r>
              <a:rPr lang="mn-MN" sz="2000" dirty="0">
                <a:latin typeface="Arial" panose="020B0604020202020204" pitchFamily="34" charset="0"/>
                <a:cs typeface="Arial" panose="020B0604020202020204" pitchFamily="34" charset="0"/>
              </a:rPr>
              <a:t>СОЁЛЫН </a:t>
            </a:r>
            <a:r>
              <a:rPr lang="mn-MN" sz="2000" dirty="0" smtClean="0">
                <a:latin typeface="Arial" panose="020B0604020202020204" pitchFamily="34" charset="0"/>
                <a:cs typeface="Arial" panose="020B0604020202020204" pitchFamily="34" charset="0"/>
              </a:rPr>
              <a:t>БАЙГУУЛАГА, АЖИЛТНЫ</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НИЙГЭМД ГҮЙЦЭТГЭХ ҮҮРЭГ</a:t>
            </a:r>
          </a:p>
        </p:txBody>
      </p:sp>
      <p:sp>
        <p:nvSpPr>
          <p:cNvPr id="3" name="Text Placeholder 2"/>
          <p:cNvSpPr>
            <a:spLocks noGrp="1"/>
          </p:cNvSpPr>
          <p:nvPr>
            <p:ph type="body" idx="1"/>
          </p:nvPr>
        </p:nvSpPr>
        <p:spPr>
          <a:xfrm>
            <a:off x="831849" y="963827"/>
            <a:ext cx="11104777" cy="5535827"/>
          </a:xfrm>
        </p:spPr>
        <p:txBody>
          <a:bodyPr>
            <a:normAutofit lnSpcReduction="10000"/>
          </a:bodyPr>
          <a:lstStyle/>
          <a:p>
            <a:pPr marL="342900" indent="-342900">
              <a:buFont typeface="Wingdings" panose="05000000000000000000" pitchFamily="2" charset="2"/>
              <a:buChar char="Ø"/>
            </a:pPr>
            <a:r>
              <a:rPr lang="mn-MN" dirty="0">
                <a:latin typeface="Arial" panose="020B0604020202020204" pitchFamily="34" charset="0"/>
                <a:cs typeface="Arial" panose="020B0604020202020204" pitchFamily="34" charset="0"/>
              </a:rPr>
              <a:t>Нийгэм оршин тогтнохын тулд баялаг бүтээнэ, үйлдвэрлэнэ, хүртээнэ.  </a:t>
            </a:r>
          </a:p>
          <a:p>
            <a:pPr algn="ctr"/>
            <a:r>
              <a:rPr lang="mn-MN" sz="3200" dirty="0">
                <a:latin typeface="Arial" panose="020B0604020202020204" pitchFamily="34" charset="0"/>
                <a:cs typeface="Arial" panose="020B0604020202020204" pitchFamily="34" charset="0"/>
              </a:rPr>
              <a:t>Нийгмийн баялаг </a:t>
            </a:r>
          </a:p>
          <a:p>
            <a:pPr marL="342900" indent="-342900">
              <a:buFont typeface="Wingdings" panose="05000000000000000000" pitchFamily="2" charset="2"/>
              <a:buChar char="Ø"/>
            </a:pPr>
            <a:endParaRPr lang="mn-MN"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mn-MN" dirty="0">
              <a:latin typeface="Arial" panose="020B0604020202020204" pitchFamily="34" charset="0"/>
              <a:cs typeface="Arial" panose="020B0604020202020204" pitchFamily="34" charset="0"/>
            </a:endParaRPr>
          </a:p>
          <a:p>
            <a:r>
              <a:rPr lang="mn-MN" dirty="0">
                <a:latin typeface="Arial" panose="020B0604020202020204" pitchFamily="34" charset="0"/>
                <a:cs typeface="Arial" panose="020B0604020202020204" pitchFamily="34" charset="0"/>
              </a:rPr>
              <a:t>				</a:t>
            </a:r>
          </a:p>
          <a:p>
            <a:r>
              <a:rPr lang="mn-MN"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оюуны  </a:t>
            </a:r>
            <a:r>
              <a:rPr lang="mn-MN" dirty="0">
                <a:latin typeface="Arial" panose="020B0604020202020204" pitchFamily="34" charset="0"/>
                <a:cs typeface="Arial" panose="020B0604020202020204" pitchFamily="34" charset="0"/>
              </a:rPr>
              <a:t>эдийн  хосолмол     </a:t>
            </a:r>
          </a:p>
          <a:p>
            <a:endParaRPr lang="mn-MN" dirty="0">
              <a:latin typeface="Arial" panose="020B0604020202020204" pitchFamily="34" charset="0"/>
              <a:cs typeface="Arial" panose="020B0604020202020204" pitchFamily="34" charset="0"/>
            </a:endParaRPr>
          </a:p>
          <a:p>
            <a:pPr algn="ctr"/>
            <a:r>
              <a:rPr lang="mn-MN" dirty="0">
                <a:latin typeface="Arial" panose="020B0604020202020204" pitchFamily="34" charset="0"/>
                <a:cs typeface="Arial" panose="020B0604020202020204" pitchFamily="34" charset="0"/>
              </a:rPr>
              <a:t>Нийгмийн баялаг бүтээгчид</a:t>
            </a:r>
          </a:p>
          <a:p>
            <a:pPr algn="ctr"/>
            <a:endParaRPr lang="mn-MN"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mn-MN" dirty="0">
              <a:latin typeface="Arial" panose="020B0604020202020204" pitchFamily="34" charset="0"/>
              <a:cs typeface="Arial" panose="020B0604020202020204" pitchFamily="34" charset="0"/>
            </a:endParaRPr>
          </a:p>
          <a:p>
            <a:r>
              <a:rPr lang="mn-MN" dirty="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оюуны</a:t>
            </a:r>
            <a:r>
              <a:rPr lang="mn-MN" dirty="0">
                <a:latin typeface="Arial" panose="020B0604020202020204" pitchFamily="34" charset="0"/>
                <a:cs typeface="Arial" panose="020B0604020202020204" pitchFamily="34" charset="0"/>
              </a:rPr>
              <a:t>	бие хүчний 	</a:t>
            </a:r>
            <a:endParaRPr lang="mn-MN" dirty="0" smtClean="0">
              <a:latin typeface="Arial" panose="020B0604020202020204" pitchFamily="34" charset="0"/>
              <a:cs typeface="Arial" panose="020B0604020202020204" pitchFamily="34" charset="0"/>
            </a:endParaRPr>
          </a:p>
          <a:p>
            <a:r>
              <a:rPr lang="mn-MN"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хөдөлмөр эрхлэнэ.   </a:t>
            </a:r>
          </a:p>
          <a:p>
            <a:r>
              <a:rPr lang="mn-MN" dirty="0">
                <a:latin typeface="Arial" panose="020B0604020202020204" pitchFamily="34" charset="0"/>
                <a:cs typeface="Arial" panose="020B0604020202020204" pitchFamily="34" charset="0"/>
              </a:rPr>
              <a:t>  </a:t>
            </a:r>
          </a:p>
        </p:txBody>
      </p:sp>
      <p:sp>
        <p:nvSpPr>
          <p:cNvPr id="5" name="Arrow: Down 4"/>
          <p:cNvSpPr/>
          <p:nvPr/>
        </p:nvSpPr>
        <p:spPr>
          <a:xfrm>
            <a:off x="4757351" y="2384855"/>
            <a:ext cx="481912" cy="8526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6" name="Arrow: Down 5"/>
          <p:cNvSpPr/>
          <p:nvPr/>
        </p:nvSpPr>
        <p:spPr>
          <a:xfrm>
            <a:off x="5955956" y="2384855"/>
            <a:ext cx="407773" cy="852616"/>
          </a:xfrm>
          <a:prstGeom prst="downArrow">
            <a:avLst>
              <a:gd name="adj1" fmla="val 50000"/>
              <a:gd name="adj2" fmla="val 75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7" name="Arrow: Down 6"/>
          <p:cNvSpPr/>
          <p:nvPr/>
        </p:nvSpPr>
        <p:spPr>
          <a:xfrm>
            <a:off x="6989718" y="2384854"/>
            <a:ext cx="411979" cy="852617"/>
          </a:xfrm>
          <a:prstGeom prst="downArrow">
            <a:avLst>
              <a:gd name="adj1" fmla="val 50000"/>
              <a:gd name="adj2" fmla="val 84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8" name="Arrow: Down 7"/>
          <p:cNvSpPr/>
          <p:nvPr/>
        </p:nvSpPr>
        <p:spPr>
          <a:xfrm>
            <a:off x="4602889" y="4616471"/>
            <a:ext cx="395418" cy="654905"/>
          </a:xfrm>
          <a:prstGeom prst="downArrow">
            <a:avLst>
              <a:gd name="adj1" fmla="val 4487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9" name="Arrow: Down 8"/>
          <p:cNvSpPr/>
          <p:nvPr/>
        </p:nvSpPr>
        <p:spPr>
          <a:xfrm>
            <a:off x="7401697" y="4658498"/>
            <a:ext cx="383060" cy="654907"/>
          </a:xfrm>
          <a:prstGeom prst="downArrow">
            <a:avLst>
              <a:gd name="adj1" fmla="val 4487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Tree>
    <p:extLst>
      <p:ext uri="{BB962C8B-B14F-4D97-AF65-F5344CB8AC3E}">
        <p14:creationId xmlns:p14="http://schemas.microsoft.com/office/powerpoint/2010/main" val="210288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5355" y="1785925"/>
            <a:ext cx="11177239" cy="3956953"/>
          </a:xfrm>
        </p:spPr>
        <p:txBody>
          <a:bodyPr>
            <a:normAutofit/>
          </a:bodyPr>
          <a:lstStyle/>
          <a:p>
            <a:pPr>
              <a:lnSpc>
                <a:spcPct val="100000"/>
              </a:lnSpc>
            </a:pPr>
            <a:r>
              <a:rPr lang="mn-MN"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mn-MN" sz="2800" b="1" dirty="0">
                <a:latin typeface="Times New Roman" panose="02020603050405020304" pitchFamily="18" charset="0"/>
                <a:ea typeface="Calibri" panose="020F0502020204030204" pitchFamily="34" charset="0"/>
                <a:cs typeface="Times New Roman" panose="02020603050405020304" pitchFamily="18" charset="0"/>
              </a:rPr>
              <a:t>Эх нутаг, өв соёлоо эрхэмлэн дээдэлье</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r>
              <a:rPr lang="mn-MN" sz="2800" b="1" dirty="0" smtClean="0">
                <a:latin typeface="Times New Roman" panose="02020603050405020304" pitchFamily="18" charset="0"/>
                <a:ea typeface="Calibri" panose="020F0502020204030204" pitchFamily="34" charset="0"/>
                <a:cs typeface="Times New Roman" panose="02020603050405020304" pitchFamily="18" charset="0"/>
              </a:rPr>
              <a:t> Монгол </a:t>
            </a:r>
            <a:r>
              <a:rPr lang="mn-MN" sz="2800" b="1" dirty="0">
                <a:latin typeface="Times New Roman" panose="02020603050405020304" pitchFamily="18" charset="0"/>
                <a:ea typeface="Calibri" panose="020F0502020204030204" pitchFamily="34" charset="0"/>
                <a:cs typeface="Times New Roman" panose="02020603050405020304" pitchFamily="18" charset="0"/>
              </a:rPr>
              <a:t>түмний их аяныг зохион </a:t>
            </a:r>
            <a:r>
              <a:rPr lang="mn-MN" sz="2800" b="1" dirty="0" smtClean="0">
                <a:latin typeface="Times New Roman" panose="02020603050405020304" pitchFamily="18" charset="0"/>
                <a:ea typeface="Calibri" panose="020F0502020204030204" pitchFamily="34" charset="0"/>
                <a:cs typeface="Times New Roman" panose="02020603050405020304" pitchFamily="18" charset="0"/>
              </a:rPr>
              <a:t>байгуулахад соёлын </a:t>
            </a:r>
            <a:r>
              <a:rPr lang="mn-MN" sz="2800" b="1" dirty="0">
                <a:latin typeface="Times New Roman" panose="02020603050405020304" pitchFamily="18" charset="0"/>
                <a:ea typeface="Calibri" panose="020F0502020204030204" pitchFamily="34" charset="0"/>
                <a:cs typeface="Times New Roman" panose="02020603050405020304" pitchFamily="18" charset="0"/>
              </a:rPr>
              <a:t>байгууллагын үүрэг, оролцоо</a:t>
            </a:r>
            <a:r>
              <a:rPr lang="mn-MN" sz="2800" b="1"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pPr>
            <a:endParaRPr lang="mn-MN" dirty="0">
              <a:latin typeface="Arial" panose="020B0604020202020204" pitchFamily="34" charset="0"/>
              <a:cs typeface="Arial" panose="020B0604020202020204" pitchFamily="34" charset="0"/>
            </a:endParaRPr>
          </a:p>
          <a:p>
            <a:pPr marL="342900" indent="-342900" algn="just">
              <a:lnSpc>
                <a:spcPct val="100000"/>
              </a:lnSpc>
              <a:buFont typeface="Wingdings" panose="05000000000000000000" pitchFamily="2" charset="2"/>
              <a:buChar char="ü"/>
            </a:pPr>
            <a:r>
              <a:rPr lang="mn-MN" dirty="0" smtClean="0">
                <a:latin typeface="Arial" panose="020B0604020202020204" pitchFamily="34" charset="0"/>
                <a:cs typeface="Arial" panose="020B0604020202020204" pitchFamily="34" charset="0"/>
              </a:rPr>
              <a:t>Швейцарын хөгжлийн агентлагийн дэмжлэгтэй хэрэгжүүлсэн төсөл.</a:t>
            </a:r>
          </a:p>
          <a:p>
            <a:pPr marL="342900" indent="-342900" algn="just">
              <a:lnSpc>
                <a:spcPct val="100000"/>
              </a:lnSpc>
              <a:buFont typeface="Wingdings" panose="05000000000000000000" pitchFamily="2" charset="2"/>
              <a:buChar char="ü"/>
            </a:pPr>
            <a:r>
              <a:rPr lang="mn-MN" dirty="0" smtClean="0">
                <a:latin typeface="Arial" panose="020B0604020202020204" pitchFamily="34" charset="0"/>
                <a:cs typeface="Arial" panose="020B0604020202020204" pitchFamily="34" charset="0"/>
              </a:rPr>
              <a:t> Соёлын байгууллага, соёлын ажилтны нийгэмд гүйцэтгэх үүрэг.</a:t>
            </a:r>
          </a:p>
          <a:p>
            <a:pPr marL="342900" indent="-342900" algn="just">
              <a:lnSpc>
                <a:spcPct val="100000"/>
              </a:lnSpc>
              <a:buFont typeface="Wingdings" panose="05000000000000000000" pitchFamily="2" charset="2"/>
              <a:buChar char="ü"/>
            </a:pPr>
            <a:r>
              <a:rPr lang="en-US" dirty="0" smtClean="0">
                <a:latin typeface="Arial" panose="020B0604020202020204" pitchFamily="34" charset="0"/>
                <a:ea typeface="Calibri" panose="020F0502020204030204" pitchFamily="34" charset="0"/>
                <a:cs typeface="Arial" panose="020B0604020202020204" pitchFamily="34" charset="0"/>
              </a:rPr>
              <a:t>“</a:t>
            </a:r>
            <a:r>
              <a:rPr lang="mn-MN" dirty="0">
                <a:latin typeface="Arial" panose="020B0604020202020204" pitchFamily="34" charset="0"/>
                <a:ea typeface="Calibri" panose="020F0502020204030204" pitchFamily="34" charset="0"/>
                <a:cs typeface="Arial" panose="020B0604020202020204" pitchFamily="34" charset="0"/>
              </a:rPr>
              <a:t>Эх Нутаг, Өв Соёлоо Эрхэмлэн Дээдэлье</a:t>
            </a:r>
            <a:r>
              <a:rPr lang="en-US" dirty="0" smtClean="0">
                <a:latin typeface="Arial" panose="020B0604020202020204" pitchFamily="34" charset="0"/>
                <a:ea typeface="Calibri" panose="020F0502020204030204" pitchFamily="34" charset="0"/>
                <a:cs typeface="Arial" panose="020B0604020202020204" pitchFamily="34" charset="0"/>
              </a:rPr>
              <a:t>”</a:t>
            </a:r>
            <a:r>
              <a:rPr lang="mn-MN" dirty="0" smtClean="0">
                <a:latin typeface="Arial" panose="020B0604020202020204" pitchFamily="34" charset="0"/>
                <a:ea typeface="Calibri" panose="020F0502020204030204" pitchFamily="34" charset="0"/>
                <a:cs typeface="Arial" panose="020B0604020202020204" pitchFamily="34" charset="0"/>
              </a:rPr>
              <a:t> аяны ач холбогдол.</a:t>
            </a:r>
          </a:p>
          <a:p>
            <a:pPr marL="342900" indent="-342900" algn="just">
              <a:lnSpc>
                <a:spcPct val="100000"/>
              </a:lnSpc>
              <a:buFont typeface="Wingdings" panose="05000000000000000000" pitchFamily="2" charset="2"/>
              <a:buChar char="ü"/>
            </a:pPr>
            <a:r>
              <a:rPr lang="mn-MN" dirty="0">
                <a:latin typeface="Arial" panose="020B0604020202020204" pitchFamily="34" charset="0"/>
                <a:ea typeface="Calibri" panose="020F0502020204030204" pitchFamily="34" charset="0"/>
                <a:cs typeface="Arial" panose="020B0604020202020204" pitchFamily="34" charset="0"/>
              </a:rPr>
              <a:t>А</a:t>
            </a:r>
            <a:r>
              <a:rPr lang="mn-MN" dirty="0" smtClean="0">
                <a:latin typeface="Arial" panose="020B0604020202020204" pitchFamily="34" charset="0"/>
                <a:ea typeface="Calibri" panose="020F0502020204030204" pitchFamily="34" charset="0"/>
                <a:cs typeface="Arial" panose="020B0604020202020204" pitchFamily="34" charset="0"/>
              </a:rPr>
              <a:t>ймаг, нийслэлийн соёлын байгууллагуудын аянд гүйцэтгэх үүрэг.</a:t>
            </a:r>
            <a:endParaRPr lang="en-US" dirty="0">
              <a:latin typeface="Arial" panose="020B0604020202020204" pitchFamily="34" charset="0"/>
              <a:cs typeface="Arial" panose="020B0604020202020204" pitchFamily="34" charset="0"/>
            </a:endParaRPr>
          </a:p>
        </p:txBody>
      </p:sp>
      <p:pic>
        <p:nvPicPr>
          <p:cNvPr id="4" name="Picture 2" descr="C:\Users\t\Desktop\download.png"/>
          <p:cNvPicPr>
            <a:picLocks noChangeAspect="1" noChangeArrowheads="1"/>
          </p:cNvPicPr>
          <p:nvPr/>
        </p:nvPicPr>
        <p:blipFill>
          <a:blip r:embed="rId2"/>
          <a:srcRect/>
          <a:stretch>
            <a:fillRect/>
          </a:stretch>
        </p:blipFill>
        <p:spPr bwMode="auto">
          <a:xfrm>
            <a:off x="257139" y="285728"/>
            <a:ext cx="4857784" cy="1500197"/>
          </a:xfrm>
          <a:prstGeom prst="rect">
            <a:avLst/>
          </a:prstGeom>
          <a:noFill/>
        </p:spPr>
      </p:pic>
    </p:spTree>
    <p:extLst>
      <p:ext uri="{BB962C8B-B14F-4D97-AF65-F5344CB8AC3E}">
        <p14:creationId xmlns:p14="http://schemas.microsoft.com/office/powerpoint/2010/main" val="1321077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135"/>
            <a:ext cx="10515600" cy="766119"/>
          </a:xfrm>
        </p:spPr>
        <p:txBody>
          <a:bodyPr>
            <a:normAutofit/>
          </a:bodyPr>
          <a:lstStyle/>
          <a:p>
            <a:pPr algn="ctr"/>
            <a:r>
              <a:rPr lang="mn-MN" sz="2400" dirty="0">
                <a:latin typeface="Arial" panose="020B0604020202020204" pitchFamily="34" charset="0"/>
                <a:cs typeface="Arial" panose="020B0604020202020204" pitchFamily="34" charset="0"/>
              </a:rPr>
              <a:t>СОЁЛЫН АЖИЛТНЫ НИЙГЭМД ГҮЙЦЭТГЭХ ҮҮРЭГ</a:t>
            </a:r>
            <a:endParaRPr lang="mn-MN" sz="2400" dirty="0"/>
          </a:p>
        </p:txBody>
      </p:sp>
      <p:sp>
        <p:nvSpPr>
          <p:cNvPr id="3" name="Content Placeholder 2"/>
          <p:cNvSpPr>
            <a:spLocks noGrp="1"/>
          </p:cNvSpPr>
          <p:nvPr>
            <p:ph idx="1"/>
          </p:nvPr>
        </p:nvSpPr>
        <p:spPr>
          <a:xfrm>
            <a:off x="838200" y="1210962"/>
            <a:ext cx="10515600" cy="4856206"/>
          </a:xfrm>
        </p:spPr>
        <p:txBody>
          <a:bodyPr>
            <a:normAutofit fontScale="92500" lnSpcReduction="20000"/>
          </a:bodyPr>
          <a:lstStyle/>
          <a:p>
            <a:pPr>
              <a:buFont typeface="Wingdings" panose="05000000000000000000" pitchFamily="2" charset="2"/>
              <a:buChar char="v"/>
            </a:pPr>
            <a:r>
              <a:rPr lang="mn-MN" dirty="0">
                <a:latin typeface="Arial" panose="020B0604020202020204" pitchFamily="34" charset="0"/>
                <a:cs typeface="Arial" panose="020B0604020202020204" pitchFamily="34" charset="0"/>
              </a:rPr>
              <a:t>Алжаал тайлах /сэтгэл зүйн эмчилгээ/ </a:t>
            </a:r>
          </a:p>
          <a:p>
            <a:pPr>
              <a:buFont typeface="Wingdings" panose="05000000000000000000" pitchFamily="2" charset="2"/>
              <a:buChar char="v"/>
            </a:pPr>
            <a:r>
              <a:rPr lang="mn-MN" dirty="0" smtClean="0">
                <a:latin typeface="Arial" panose="020B0604020202020204" pitchFamily="34" charset="0"/>
                <a:cs typeface="Arial" panose="020B0604020202020204" pitchFamily="34" charset="0"/>
              </a:rPr>
              <a:t>Нийгмийн гишүүдийн т</a:t>
            </a:r>
            <a:r>
              <a:rPr lang="mn-MN" dirty="0" smtClean="0">
                <a:latin typeface="Arial" panose="020B0604020202020204" pitchFamily="34" charset="0"/>
                <a:cs typeface="Arial" panose="020B0604020202020204" pitchFamily="34" charset="0"/>
              </a:rPr>
              <a:t>анин мэдэхүйн “Саарал </a:t>
            </a:r>
            <a:r>
              <a:rPr lang="mn-MN" dirty="0">
                <a:latin typeface="Arial" panose="020B0604020202020204" pitchFamily="34" charset="0"/>
                <a:cs typeface="Arial" panose="020B0604020202020204" pitchFamily="34" charset="0"/>
              </a:rPr>
              <a:t>орон </a:t>
            </a:r>
            <a:r>
              <a:rPr lang="mn-MN" dirty="0" smtClean="0">
                <a:latin typeface="Arial" panose="020B0604020202020204" pitchFamily="34" charset="0"/>
                <a:cs typeface="Arial" panose="020B0604020202020204" pitchFamily="34" charset="0"/>
              </a:rPr>
              <a:t>зай”-г агшаах </a:t>
            </a:r>
            <a:endParaRPr lang="mn-MN" dirty="0">
              <a:latin typeface="Arial" panose="020B0604020202020204" pitchFamily="34" charset="0"/>
              <a:cs typeface="Arial" panose="020B0604020202020204" pitchFamily="34" charset="0"/>
            </a:endParaRPr>
          </a:p>
          <a:p>
            <a:pPr>
              <a:buFont typeface="Wingdings" panose="05000000000000000000" pitchFamily="2" charset="2"/>
              <a:buChar char="v"/>
            </a:pPr>
            <a:r>
              <a:rPr lang="mn-MN" dirty="0">
                <a:latin typeface="Arial" panose="020B0604020202020204" pitchFamily="34" charset="0"/>
                <a:cs typeface="Arial" panose="020B0604020202020204" pitchFamily="34" charset="0"/>
              </a:rPr>
              <a:t> Хамт олонч, нийтэч занг идвэхижүүлэх </a:t>
            </a:r>
          </a:p>
          <a:p>
            <a:pPr>
              <a:buFont typeface="Wingdings" panose="05000000000000000000" pitchFamily="2" charset="2"/>
              <a:buChar char="v"/>
            </a:pPr>
            <a:r>
              <a:rPr lang="mn-MN" dirty="0">
                <a:latin typeface="Arial" panose="020B0604020202020204" pitchFamily="34" charset="0"/>
                <a:cs typeface="Arial" panose="020B0604020202020204" pitchFamily="34" charset="0"/>
              </a:rPr>
              <a:t>Нийгмийн хэрэгтэй байх чанарыг төлөвшүүлж идвэхижүүлэх </a:t>
            </a:r>
          </a:p>
          <a:p>
            <a:pPr>
              <a:buFont typeface="Wingdings" panose="05000000000000000000" pitchFamily="2" charset="2"/>
              <a:buChar char="v"/>
            </a:pPr>
            <a:r>
              <a:rPr lang="mn-MN" dirty="0">
                <a:latin typeface="Arial" panose="020B0604020202020204" pitchFamily="34" charset="0"/>
                <a:cs typeface="Arial" panose="020B0604020202020204" pitchFamily="34" charset="0"/>
              </a:rPr>
              <a:t>Хүмүүнлэг энэрэнгүй </a:t>
            </a:r>
            <a:r>
              <a:rPr lang="mn-MN" dirty="0" smtClean="0">
                <a:latin typeface="Arial" panose="020B0604020202020204" pitchFamily="34" charset="0"/>
                <a:cs typeface="Arial" panose="020B0604020202020204" pitchFamily="34" charset="0"/>
              </a:rPr>
              <a:t>байлгах </a:t>
            </a:r>
            <a:r>
              <a:rPr lang="mn-MN" dirty="0">
                <a:latin typeface="Arial" panose="020B0604020202020204" pitchFamily="34" charset="0"/>
                <a:cs typeface="Arial" panose="020B0604020202020204" pitchFamily="34" charset="0"/>
              </a:rPr>
              <a:t>үүрэг </a:t>
            </a:r>
            <a:endParaRPr lang="mn-MN"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mn-MN" dirty="0" smtClean="0">
                <a:latin typeface="Arial" panose="020B0604020202020204" pitchFamily="34" charset="0"/>
                <a:cs typeface="Arial" panose="020B0604020202020204" pitchFamily="34" charset="0"/>
              </a:rPr>
              <a:t>Өвийг тодруулах, бүртгэх, судлах, уламжлуулах, сурталчлах – соёлын өвийн үүрэг</a:t>
            </a:r>
            <a:endParaRPr lang="mn-MN"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mn-MN"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mn-MN" dirty="0">
                <a:latin typeface="Arial" panose="020B0604020202020204" pitchFamily="34" charset="0"/>
                <a:cs typeface="Arial" panose="020B0604020202020204" pitchFamily="34" charset="0"/>
              </a:rPr>
              <a:t> соёлын ажлын алгоритмыг сахиж </a:t>
            </a:r>
            <a:r>
              <a:rPr lang="mn-MN" dirty="0" smtClean="0">
                <a:latin typeface="Arial" panose="020B0604020202020204" pitchFamily="34" charset="0"/>
                <a:cs typeface="Arial" panose="020B0604020202020204" pitchFamily="34" charset="0"/>
              </a:rPr>
              <a:t>барих </a:t>
            </a:r>
            <a:r>
              <a:rPr lang="mn-MN" dirty="0">
                <a:latin typeface="Arial" panose="020B0604020202020204" pitchFamily="34" charset="0"/>
                <a:cs typeface="Arial" panose="020B0604020202020204" pitchFamily="34" charset="0"/>
              </a:rPr>
              <a:t>/тархи, сэтгэл зүйн өвчлөлд оруулахгүй байх, субъектив эмоцгүй байх, эхлэл, өрнөл, оргил, төгсгөлтэй байх, паузгүй байх зарчим, энгийн, ойлгомжтой байх зарчим/ </a:t>
            </a:r>
          </a:p>
          <a:p>
            <a:pPr>
              <a:buFont typeface="Wingdings" panose="05000000000000000000" pitchFamily="2" charset="2"/>
              <a:buChar char="v"/>
            </a:pPr>
            <a:endParaRPr lang="mn-MN" dirty="0"/>
          </a:p>
        </p:txBody>
      </p:sp>
    </p:spTree>
    <p:extLst>
      <p:ext uri="{BB962C8B-B14F-4D97-AF65-F5344CB8AC3E}">
        <p14:creationId xmlns:p14="http://schemas.microsoft.com/office/powerpoint/2010/main" val="1992944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9207"/>
          </a:xfrm>
        </p:spPr>
        <p:txBody>
          <a:bodyPr>
            <a:normAutofit fontScale="90000"/>
          </a:bodyPr>
          <a:lstStyle/>
          <a:p>
            <a:pPr algn="ctr"/>
            <a:r>
              <a:rPr lang="mn-MN" sz="3600" dirty="0" smtClean="0">
                <a:latin typeface="Arial" panose="020B0604020202020204" pitchFamily="34" charset="0"/>
                <a:cs typeface="Arial" panose="020B0604020202020204" pitchFamily="34" charset="0"/>
              </a:rPr>
              <a:t/>
            </a:r>
            <a:br>
              <a:rPr lang="mn-MN" sz="3600" dirty="0" smtClean="0">
                <a:latin typeface="Arial" panose="020B0604020202020204" pitchFamily="34" charset="0"/>
                <a:cs typeface="Arial" panose="020B0604020202020204" pitchFamily="34" charset="0"/>
              </a:rPr>
            </a:br>
            <a:r>
              <a:rPr lang="mn-MN" sz="3600" dirty="0" smtClean="0">
                <a:latin typeface="Arial" panose="020B0604020202020204" pitchFamily="34" charset="0"/>
                <a:cs typeface="Arial" panose="020B0604020202020204" pitchFamily="34" charset="0"/>
              </a:rPr>
              <a:t>Соёлын </a:t>
            </a:r>
            <a:r>
              <a:rPr lang="mn-MN" sz="3600" dirty="0">
                <a:latin typeface="Arial" panose="020B0604020202020204" pitchFamily="34" charset="0"/>
                <a:cs typeface="Arial" panose="020B0604020202020204" pitchFamily="34" charset="0"/>
              </a:rPr>
              <a:t>байгууллага, соёлын ажилтны нийгэмд гүйцэтгэх үүрэг.</a:t>
            </a:r>
            <a:r>
              <a:rPr lang="en-US" dirty="0"/>
              <a:t/>
            </a:r>
            <a:br>
              <a:rPr lang="en-US" dirty="0"/>
            </a:br>
            <a:endParaRPr lang="en-US" dirty="0"/>
          </a:p>
        </p:txBody>
      </p:sp>
      <p:sp>
        <p:nvSpPr>
          <p:cNvPr id="3" name="Content Placeholder 2"/>
          <p:cNvSpPr>
            <a:spLocks noGrp="1"/>
          </p:cNvSpPr>
          <p:nvPr>
            <p:ph idx="1"/>
          </p:nvPr>
        </p:nvSpPr>
        <p:spPr>
          <a:xfrm>
            <a:off x="838200" y="1505415"/>
            <a:ext cx="10515600" cy="4671548"/>
          </a:xfrm>
        </p:spPr>
        <p:txBody>
          <a:bodyPr/>
          <a:lstStyle/>
          <a:p>
            <a:pPr marL="0" indent="0" algn="just">
              <a:buNone/>
            </a:pPr>
            <a:r>
              <a:rPr lang="mn-MN" dirty="0" smtClean="0">
                <a:latin typeface="Arial" panose="020B0604020202020204" pitchFamily="34" charset="0"/>
                <a:cs typeface="Arial" panose="020B0604020202020204" pitchFamily="34" charset="0"/>
              </a:rPr>
              <a:t>- 330 улс, орон нутгийн соёлын төв, ордон улсын хэмжээнд үйл ажиллагаа явуулж байна. </a:t>
            </a:r>
          </a:p>
          <a:p>
            <a:pPr algn="just">
              <a:buFontTx/>
              <a:buChar char="-"/>
            </a:pPr>
            <a:r>
              <a:rPr lang="mn-MN" dirty="0" smtClean="0">
                <a:latin typeface="Arial" panose="020B0604020202020204" pitchFamily="34" charset="0"/>
                <a:cs typeface="Arial" panose="020B0604020202020204" pitchFamily="34" charset="0"/>
              </a:rPr>
              <a:t>СББӨ-ийн анх шатны бүртгэлийг </a:t>
            </a:r>
            <a:r>
              <a:rPr lang="mn-MN" dirty="0" smtClean="0">
                <a:latin typeface="Arial" panose="020B0604020202020204" pitchFamily="34" charset="0"/>
                <a:cs typeface="Arial" panose="020B0604020202020204" pitchFamily="34" charset="0"/>
              </a:rPr>
              <a:t>улирал</a:t>
            </a:r>
            <a:r>
              <a:rPr lang="mn-MN"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тутам явуулж, хагас жил тутам аймгийн музейд бүртгэлийг хүргэнэ </a:t>
            </a:r>
          </a:p>
          <a:p>
            <a:pPr marL="0" indent="0" algn="just">
              <a:buNone/>
            </a:pPr>
            <a:r>
              <a:rPr lang="mn-MN" dirty="0" smtClean="0">
                <a:latin typeface="Arial" panose="020B0604020202020204" pitchFamily="34" charset="0"/>
                <a:cs typeface="Arial" panose="020B0604020202020204" pitchFamily="34" charset="0"/>
              </a:rPr>
              <a:t>Санал: СББӨ-ийн 5 ай сав тус бүрийг соёлын төвийн ажилтнууд ажил, мэргэжлий дагуу бүртгэлийг хийж байх. Бүртгэх баримтжуулах ажлын “явуулын” хэлбэрийг идвэхижүүлэх. “Хаалга тогших” өвөө эрэн сурвалжлах, баримтжуулах.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14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44621"/>
          </a:xfrm>
        </p:spPr>
        <p:txBody>
          <a:bodyPr>
            <a:normAutofit fontScale="90000"/>
          </a:bodyPr>
          <a:lstStyle/>
          <a:p>
            <a:pPr algn="ct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mn-MN" b="1" dirty="0">
                <a:latin typeface="Times New Roman" panose="02020603050405020304" pitchFamily="18" charset="0"/>
                <a:ea typeface="Calibri" panose="020F0502020204030204" pitchFamily="34" charset="0"/>
                <a:cs typeface="Times New Roman" panose="02020603050405020304" pitchFamily="18" charset="0"/>
              </a:rPr>
              <a:t>Эх нутаг, өв соёлоо эрхэмлэн дээдэлье</a:t>
            </a: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mn-MN" b="1" dirty="0">
                <a:latin typeface="Times New Roman" panose="02020603050405020304" pitchFamily="18" charset="0"/>
                <a:ea typeface="Calibri" panose="020F0502020204030204" pitchFamily="34" charset="0"/>
                <a:cs typeface="Times New Roman" panose="02020603050405020304" pitchFamily="18" charset="0"/>
              </a:rPr>
              <a:t> Монгол түмний их аяныг зохион байгуулахад соёлын байгууллагын үүрэг, оролцоо”.</a:t>
            </a:r>
            <a:endParaRPr lang="en-US" dirty="0"/>
          </a:p>
        </p:txBody>
      </p:sp>
      <p:sp>
        <p:nvSpPr>
          <p:cNvPr id="3" name="Content Placeholder 2"/>
          <p:cNvSpPr>
            <a:spLocks noGrp="1"/>
          </p:cNvSpPr>
          <p:nvPr>
            <p:ph idx="1"/>
          </p:nvPr>
        </p:nvSpPr>
        <p:spPr>
          <a:xfrm>
            <a:off x="838200" y="3468028"/>
            <a:ext cx="10515600" cy="1483113"/>
          </a:xfrm>
        </p:spPr>
        <p:txBody>
          <a:bodyPr/>
          <a:lstStyle/>
          <a:p>
            <a:pPr marL="0" indent="0" algn="ctr">
              <a:buNone/>
            </a:pPr>
            <a:r>
              <a:rPr lang="en-US" dirty="0" smtClean="0">
                <a:latin typeface="Arial" panose="020B0604020202020204" pitchFamily="34" charset="0"/>
                <a:cs typeface="Arial" panose="020B0604020202020204" pitchFamily="34" charset="0"/>
              </a:rPr>
              <a:t>“</a:t>
            </a:r>
            <a:r>
              <a:rPr lang="mn-MN" dirty="0" smtClean="0">
                <a:latin typeface="Arial" panose="020B0604020202020204" pitchFamily="34" charset="0"/>
                <a:cs typeface="Arial" panose="020B0604020202020204" pitchFamily="34" charset="0"/>
              </a:rPr>
              <a:t>ЭХ НУТАГ, ӨВ СОЁЛОО ЭРХЭМЛЭН ДЭЭДЭЛЬЕ</a:t>
            </a:r>
            <a:r>
              <a:rPr lang="en-US" dirty="0" smtClean="0">
                <a:latin typeface="Arial" panose="020B0604020202020204" pitchFamily="34" charset="0"/>
                <a:cs typeface="Arial" panose="020B0604020202020204" pitchFamily="34" charset="0"/>
              </a:rPr>
              <a:t>”</a:t>
            </a:r>
            <a:r>
              <a:rPr lang="mn-MN" dirty="0" smtClean="0">
                <a:latin typeface="Arial" panose="020B0604020202020204" pitchFamily="34" charset="0"/>
                <a:cs typeface="Arial" panose="020B0604020202020204" pitchFamily="34" charset="0"/>
              </a:rPr>
              <a:t> </a:t>
            </a:r>
          </a:p>
          <a:p>
            <a:pPr marL="0" indent="0" algn="ctr">
              <a:buNone/>
            </a:pPr>
            <a:r>
              <a:rPr lang="mn-MN" dirty="0" smtClean="0">
                <a:latin typeface="Arial" panose="020B0604020202020204" pitchFamily="34" charset="0"/>
                <a:cs typeface="Arial" panose="020B0604020202020204" pitchFamily="34" charset="0"/>
              </a:rPr>
              <a:t>АЯНЫ АЧ ХОЛБОГДОЛ.</a:t>
            </a:r>
          </a:p>
          <a:p>
            <a:pPr algn="ctr"/>
            <a:endParaRPr lang="en-US" dirty="0"/>
          </a:p>
        </p:txBody>
      </p:sp>
    </p:spTree>
    <p:extLst>
      <p:ext uri="{BB962C8B-B14F-4D97-AF65-F5344CB8AC3E}">
        <p14:creationId xmlns:p14="http://schemas.microsoft.com/office/powerpoint/2010/main" val="2307567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3620"/>
            <a:ext cx="12002946" cy="659757"/>
          </a:xfrm>
        </p:spPr>
        <p:txBody>
          <a:bodyPr>
            <a:noAutofit/>
          </a:bodyPr>
          <a:lstStyle/>
          <a:p>
            <a:pPr algn="ctr"/>
            <a:r>
              <a:rPr lang="mn-MN" sz="2000" dirty="0" smtClean="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ЮНЕСКО/ </a:t>
            </a:r>
            <a:r>
              <a:rPr lang="mn-MN" sz="2000" dirty="0" smtClean="0">
                <a:latin typeface="Arial" panose="020B0604020202020204" pitchFamily="34" charset="0"/>
                <a:cs typeface="Arial" panose="020B0604020202020204" pitchFamily="34" charset="0"/>
              </a:rPr>
              <a:t>-гийн 2003 </a:t>
            </a:r>
            <a:r>
              <a:rPr lang="mn-MN" sz="2000" dirty="0">
                <a:latin typeface="Arial" panose="020B0604020202020204" pitchFamily="34" charset="0"/>
                <a:cs typeface="Arial" panose="020B0604020202020204" pitchFamily="34" charset="0"/>
              </a:rPr>
              <a:t>ОНЫ 10 ДҮГААР САРЫН 17-НЫ ӨДӨР ХУРАЛДСАН ЭЭЛЖИТ 32 ДУГААР ЧУУЛГАНААР СОЁЛЫН БИЕТ БУС ӨВИЙГ ДАРААХ 5 АЙ САВААР АНГИЛАХААР ТОГТСОН</a:t>
            </a:r>
            <a:endParaRPr lang="en-US" sz="2000" dirty="0"/>
          </a:p>
        </p:txBody>
      </p:sp>
      <p:graphicFrame>
        <p:nvGraphicFramePr>
          <p:cNvPr id="6" name="Content Placeholder 5"/>
          <p:cNvGraphicFramePr>
            <a:graphicFrameLocks noGrp="1"/>
          </p:cNvGraphicFramePr>
          <p:nvPr>
            <p:ph idx="1"/>
            <p:extLst/>
          </p:nvPr>
        </p:nvGraphicFramePr>
        <p:xfrm>
          <a:off x="838200" y="960698"/>
          <a:ext cx="10515600" cy="5636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0943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5502" y="301083"/>
            <a:ext cx="6378498" cy="646331"/>
          </a:xfrm>
          <a:prstGeom prst="rect">
            <a:avLst/>
          </a:prstGeom>
        </p:spPr>
        <p:txBody>
          <a:bodyPr wrap="square">
            <a:spAutoFit/>
          </a:bodyPr>
          <a:lstStyle/>
          <a:p>
            <a:r>
              <a:rPr lang="mn-MN" altLang="en-US" b="1" i="1" dirty="0">
                <a:latin typeface="Arial" panose="020B0604020202020204" pitchFamily="34" charset="0"/>
                <a:cs typeface="Arial" panose="020B0604020202020204" pitchFamily="34" charset="0"/>
              </a:rPr>
              <a:t>Бүртгэгдсэн нийт өвийн төрлийн ангилал</a:t>
            </a:r>
            <a:r>
              <a:rPr lang="en-US" dirty="0"/>
              <a:t/>
            </a:r>
            <a:br>
              <a:rPr lang="en-US" dirty="0"/>
            </a:b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val="3517152866"/>
              </p:ext>
            </p:extLst>
          </p:nvPr>
        </p:nvGraphicFramePr>
        <p:xfrm>
          <a:off x="2378075" y="960438"/>
          <a:ext cx="7434263" cy="5214937"/>
        </p:xfrm>
        <a:graphic>
          <a:graphicData uri="http://schemas.openxmlformats.org/presentationml/2006/ole">
            <mc:AlternateContent xmlns:mc="http://schemas.openxmlformats.org/markup-compatibility/2006">
              <mc:Choice xmlns:v="urn:schemas-microsoft-com:vml" Requires="v">
                <p:oleObj spid="_x0000_s1029" name="Worksheet" r:id="rId3" imgW="8772525" imgH="6153038" progId="Excel.Sheet.8">
                  <p:embed/>
                </p:oleObj>
              </mc:Choice>
              <mc:Fallback>
                <p:oleObj name="Worksheet" r:id="rId3" imgW="8772525" imgH="6153038" progId="Excel.Sheet.8">
                  <p:embed/>
                  <p:pic>
                    <p:nvPicPr>
                      <p:cNvPr id="4" name="Content Placeholder 3"/>
                      <p:cNvPicPr>
                        <a:picLocks noChangeArrowheads="1"/>
                      </p:cNvPicPr>
                      <p:nvPr/>
                    </p:nvPicPr>
                    <p:blipFill>
                      <a:blip r:embed="rId4"/>
                      <a:srcRect/>
                      <a:stretch>
                        <a:fillRect/>
                      </a:stretch>
                    </p:blipFill>
                    <p:spPr bwMode="auto">
                      <a:xfrm>
                        <a:off x="2378075" y="960438"/>
                        <a:ext cx="7434263" cy="5214937"/>
                      </a:xfrm>
                      <a:prstGeom prst="rect">
                        <a:avLst/>
                      </a:prstGeom>
                      <a:noFill/>
                      <a:extLst/>
                    </p:spPr>
                  </p:pic>
                </p:oleObj>
              </mc:Fallback>
            </mc:AlternateContent>
          </a:graphicData>
        </a:graphic>
      </p:graphicFrame>
    </p:spTree>
    <p:extLst>
      <p:ext uri="{BB962C8B-B14F-4D97-AF65-F5344CB8AC3E}">
        <p14:creationId xmlns:p14="http://schemas.microsoft.com/office/powerpoint/2010/main" val="1351112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054690"/>
          </a:xfrm>
        </p:spPr>
        <p:txBody>
          <a:bodyPr>
            <a:normAutofit fontScale="90000"/>
          </a:bodyPr>
          <a:lstStyle/>
          <a:p>
            <a:pPr algn="ct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r>
              <a:rPr lang="mn-MN" b="1" dirty="0" smtClean="0">
                <a:latin typeface="Times New Roman" panose="02020603050405020304" pitchFamily="18" charset="0"/>
                <a:ea typeface="Calibri" panose="020F0502020204030204" pitchFamily="34" charset="0"/>
                <a:cs typeface="Times New Roman" panose="02020603050405020304" pitchFamily="18" charset="0"/>
              </a:rPr>
              <a:t>Эх нутаг, өв соёлоо эрхэмлэн дээдэлье</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r>
              <a:rPr lang="mn-MN" b="1" dirty="0" smtClean="0">
                <a:latin typeface="Times New Roman" panose="02020603050405020304" pitchFamily="18" charset="0"/>
                <a:ea typeface="Calibri" panose="020F0502020204030204" pitchFamily="34" charset="0"/>
                <a:cs typeface="Times New Roman" panose="02020603050405020304" pitchFamily="18" charset="0"/>
              </a:rPr>
              <a:t> Монгол түмний их аяныг зохион байгуулахад соёлын байгууллагын үүрэг, оролцоо”.</a:t>
            </a:r>
            <a:endParaRPr lang="en-US" dirty="0"/>
          </a:p>
        </p:txBody>
      </p:sp>
      <p:sp>
        <p:nvSpPr>
          <p:cNvPr id="3" name="Content Placeholder 2"/>
          <p:cNvSpPr>
            <a:spLocks noGrp="1"/>
          </p:cNvSpPr>
          <p:nvPr>
            <p:ph idx="1"/>
          </p:nvPr>
        </p:nvSpPr>
        <p:spPr>
          <a:xfrm>
            <a:off x="691376" y="2832410"/>
            <a:ext cx="10641980" cy="2285999"/>
          </a:xfrm>
        </p:spPr>
        <p:txBody>
          <a:bodyPr/>
          <a:lstStyle/>
          <a:p>
            <a:endParaRPr lang="en-US" dirty="0" smtClean="0">
              <a:latin typeface="Arial" panose="020B0604020202020204" pitchFamily="34" charset="0"/>
              <a:cs typeface="Arial" panose="020B0604020202020204" pitchFamily="34" charset="0"/>
            </a:endParaRPr>
          </a:p>
          <a:p>
            <a:pPr algn="ctr"/>
            <a:r>
              <a:rPr lang="mn-MN" sz="3600" dirty="0" smtClean="0">
                <a:latin typeface="Arial" panose="020B0604020202020204" pitchFamily="34" charset="0"/>
                <a:ea typeface="Calibri" panose="020F0502020204030204" pitchFamily="34" charset="0"/>
                <a:cs typeface="Arial" panose="020B0604020202020204" pitchFamily="34" charset="0"/>
              </a:rPr>
              <a:t>АЙМАГ, НИЙСЛЭЛИЙН СОЁЛЫН БАЙГУУЛЛАГУУДЫН АЯНД ГҮЙЦЭТГЭХ ҮҮРЭГ.</a:t>
            </a:r>
            <a:endParaRPr lang="en-US" sz="3600" dirty="0"/>
          </a:p>
        </p:txBody>
      </p:sp>
    </p:spTree>
    <p:extLst>
      <p:ext uri="{BB962C8B-B14F-4D97-AF65-F5344CB8AC3E}">
        <p14:creationId xmlns:p14="http://schemas.microsoft.com/office/powerpoint/2010/main" val="507219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946"/>
            <a:ext cx="10515600" cy="1103971"/>
          </a:xfrm>
        </p:spPr>
        <p:txBody>
          <a:bodyPr>
            <a:normAutofit fontScale="90000"/>
          </a:bodyPr>
          <a:lstStyle/>
          <a:p>
            <a:pPr algn="ctr"/>
            <a:r>
              <a:rPr lang="mn-MN" sz="3100" dirty="0" smtClean="0">
                <a:latin typeface="Arial" panose="020B0604020202020204" pitchFamily="34" charset="0"/>
                <a:ea typeface="Calibri" panose="020F0502020204030204" pitchFamily="34" charset="0"/>
                <a:cs typeface="Arial" panose="020B0604020202020204" pitchFamily="34" charset="0"/>
              </a:rPr>
              <a:t/>
            </a:r>
            <a:br>
              <a:rPr lang="mn-MN" sz="3100" dirty="0" smtClean="0">
                <a:latin typeface="Arial" panose="020B0604020202020204" pitchFamily="34" charset="0"/>
                <a:ea typeface="Calibri" panose="020F0502020204030204" pitchFamily="34" charset="0"/>
                <a:cs typeface="Arial" panose="020B0604020202020204" pitchFamily="34" charset="0"/>
              </a:rPr>
            </a:br>
            <a:r>
              <a:rPr lang="mn-MN" sz="3100" dirty="0" smtClean="0">
                <a:latin typeface="Arial" panose="020B0604020202020204" pitchFamily="34" charset="0"/>
                <a:ea typeface="Calibri" panose="020F0502020204030204" pitchFamily="34" charset="0"/>
                <a:cs typeface="Arial" panose="020B0604020202020204" pitchFamily="34" charset="0"/>
              </a:rPr>
              <a:t>АЙМАГ</a:t>
            </a:r>
            <a:r>
              <a:rPr lang="mn-MN" sz="3100" dirty="0">
                <a:latin typeface="Arial" panose="020B0604020202020204" pitchFamily="34" charset="0"/>
                <a:ea typeface="Calibri" panose="020F0502020204030204" pitchFamily="34" charset="0"/>
                <a:cs typeface="Arial" panose="020B0604020202020204" pitchFamily="34" charset="0"/>
              </a:rPr>
              <a:t>, НИЙСЛЭЛИЙН СОЁЛЫН БАЙГУУЛЛАГУУДЫН АЯНД ГҮЙЦЭТГЭХ ҮҮРЭГ.</a:t>
            </a:r>
            <a:r>
              <a:rPr lang="en-US" dirty="0"/>
              <a:t/>
            </a:r>
            <a:br>
              <a:rPr lang="en-US" dirty="0"/>
            </a:br>
            <a:endParaRPr lang="en-US" dirty="0"/>
          </a:p>
        </p:txBody>
      </p:sp>
      <p:sp>
        <p:nvSpPr>
          <p:cNvPr id="3" name="Content Placeholder 2"/>
          <p:cNvSpPr>
            <a:spLocks noGrp="1"/>
          </p:cNvSpPr>
          <p:nvPr>
            <p:ph idx="1"/>
          </p:nvPr>
        </p:nvSpPr>
        <p:spPr>
          <a:xfrm>
            <a:off x="838200" y="2286000"/>
            <a:ext cx="10515600" cy="2810107"/>
          </a:xfrm>
        </p:spPr>
        <p:txBody>
          <a:bodyPr>
            <a:normAutofit fontScale="92500" lnSpcReduction="10000"/>
          </a:bodyPr>
          <a:lstStyle/>
          <a:p>
            <a:pPr>
              <a:buFont typeface="Wingdings" panose="05000000000000000000" pitchFamily="2" charset="2"/>
              <a:buChar char="v"/>
            </a:pPr>
            <a:r>
              <a:rPr lang="mn-MN" dirty="0" smtClean="0"/>
              <a:t> </a:t>
            </a:r>
            <a:r>
              <a:rPr lang="mn-MN" dirty="0" smtClean="0">
                <a:latin typeface="Arial" panose="020B0604020202020204" pitchFamily="34" charset="0"/>
                <a:cs typeface="Arial" panose="020B0604020202020204" pitchFamily="34" charset="0"/>
              </a:rPr>
              <a:t>соёлын байгууллагуудыг идэвхтэй оролцуулах </a:t>
            </a:r>
          </a:p>
          <a:p>
            <a:pPr>
              <a:buFont typeface="Wingdings" panose="05000000000000000000" pitchFamily="2" charset="2"/>
              <a:buChar char="v"/>
            </a:pPr>
            <a:r>
              <a:rPr lang="mn-MN"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өвлөн уламжлагчдын болон нутгийн иргэдийг бүрэн оролцуулах боломжийг нээх </a:t>
            </a:r>
          </a:p>
          <a:p>
            <a:pPr>
              <a:buFont typeface="Wingdings" panose="05000000000000000000" pitchFamily="2" charset="2"/>
              <a:buChar char="v"/>
            </a:pPr>
            <a:r>
              <a:rPr lang="mn-MN" dirty="0" smtClean="0">
                <a:latin typeface="Arial" panose="020B0604020202020204" pitchFamily="34" charset="0"/>
                <a:cs typeface="Arial" panose="020B0604020202020204" pitchFamily="34" charset="0"/>
              </a:rPr>
              <a:t>СББӨ-ийн бүргэлийн ажлыг чанаржуулах </a:t>
            </a:r>
          </a:p>
          <a:p>
            <a:pPr algn="just">
              <a:buFont typeface="Wingdings" panose="05000000000000000000" pitchFamily="2" charset="2"/>
              <a:buChar char="v"/>
            </a:pPr>
            <a:r>
              <a:rPr lang="mn-MN" dirty="0" smtClean="0">
                <a:latin typeface="Arial" panose="020B0604020202020204" pitchFamily="34" charset="0"/>
                <a:cs typeface="Arial" panose="020B0604020202020204" pitchFamily="34" charset="0"/>
              </a:rPr>
              <a:t>Төслийг хэрэгжүүлэх ажлын хүрээнд хүний нөөцийг чадавхижуулах ажилд анхаарах /бодьгал, бүлэг, хамт олон – бүртгэл дээр санал солилцож байх/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238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613318"/>
            <a:ext cx="10515600" cy="3949158"/>
          </a:xfrm>
        </p:spPr>
        <p:txBody>
          <a:bodyPr/>
          <a:lstStyle/>
          <a:p>
            <a:pPr algn="ctr"/>
            <a:r>
              <a:rPr lang="mn-MN" dirty="0" smtClean="0"/>
              <a:t>АНХААРАЛ ХАНДУУЛСАНД БАЯРЛАЛАА</a:t>
            </a:r>
            <a:r>
              <a:rPr lang="en-US" dirty="0" smtClean="0"/>
              <a:t>!!!</a:t>
            </a:r>
            <a:endParaRPr lang="en-US" dirty="0"/>
          </a:p>
        </p:txBody>
      </p:sp>
    </p:spTree>
    <p:extLst>
      <p:ext uri="{BB962C8B-B14F-4D97-AF65-F5344CB8AC3E}">
        <p14:creationId xmlns:p14="http://schemas.microsoft.com/office/powerpoint/2010/main" val="421234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5708" y="490655"/>
            <a:ext cx="7248292" cy="369332"/>
          </a:xfrm>
          <a:prstGeom prst="rect">
            <a:avLst/>
          </a:prstGeom>
        </p:spPr>
        <p:txBody>
          <a:bodyPr wrap="square">
            <a:spAutoFit/>
          </a:bodyPr>
          <a:lstStyle/>
          <a:p>
            <a:pPr algn="ctr"/>
            <a:r>
              <a:rPr lang="mn-MN" b="1" dirty="0" smtClean="0">
                <a:latin typeface="Times New Roman" panose="02020603050405020304" pitchFamily="18" charset="0"/>
                <a:cs typeface="Times New Roman" panose="02020603050405020304" pitchFamily="18" charset="0"/>
              </a:rPr>
              <a:t>СББӨ-ийн </a:t>
            </a:r>
            <a:r>
              <a:rPr lang="mn-MN" b="1" dirty="0">
                <a:latin typeface="Times New Roman" panose="02020603050405020304" pitchFamily="18" charset="0"/>
                <a:cs typeface="Times New Roman" panose="02020603050405020304" pitchFamily="18" charset="0"/>
              </a:rPr>
              <a:t>эрсдлийн газрын </a:t>
            </a:r>
            <a:r>
              <a:rPr lang="mn-MN" b="1" dirty="0" smtClean="0">
                <a:latin typeface="Times New Roman" panose="02020603050405020304" pitchFamily="18" charset="0"/>
                <a:cs typeface="Times New Roman" panose="02020603050405020304" pitchFamily="18" charset="0"/>
              </a:rPr>
              <a:t>зураг </a:t>
            </a:r>
            <a:endParaRPr lang="en-US" dirty="0"/>
          </a:p>
        </p:txBody>
      </p:sp>
      <p:graphicFrame>
        <p:nvGraphicFramePr>
          <p:cNvPr id="3" name="Content Placeholder 3">
            <a:extLst>
              <a:ext uri="{FF2B5EF4-FFF2-40B4-BE49-F238E27FC236}">
                <a16:creationId xmlns:a16="http://schemas.microsoft.com/office/drawing/2014/main" id="{563D006A-D085-4B54-9659-481B5FCD8B58}"/>
              </a:ext>
            </a:extLst>
          </p:cNvPr>
          <p:cNvGraphicFramePr>
            <a:graphicFrameLocks/>
          </p:cNvGraphicFramePr>
          <p:nvPr>
            <p:extLst>
              <p:ext uri="{D42A27DB-BD31-4B8C-83A1-F6EECF244321}">
                <p14:modId xmlns:p14="http://schemas.microsoft.com/office/powerpoint/2010/main" val="218464703"/>
              </p:ext>
            </p:extLst>
          </p:nvPr>
        </p:nvGraphicFramePr>
        <p:xfrm>
          <a:off x="838200" y="3289610"/>
          <a:ext cx="10515600" cy="2442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516567" y="1304692"/>
            <a:ext cx="6322740" cy="369332"/>
          </a:xfrm>
          <a:prstGeom prst="rect">
            <a:avLst/>
          </a:prstGeom>
        </p:spPr>
        <p:txBody>
          <a:bodyPr wrap="square">
            <a:spAutoFit/>
          </a:bodyPr>
          <a:lstStyle/>
          <a:p>
            <a:r>
              <a:rPr lang="mn-MN" b="1" dirty="0">
                <a:latin typeface="Times New Roman" panose="02020603050405020304" pitchFamily="18" charset="0"/>
                <a:cs typeface="Times New Roman" panose="02020603050405020304" pitchFamily="18" charset="0"/>
              </a:rPr>
              <a:t>Мэдээллийн эх </a:t>
            </a:r>
            <a:r>
              <a:rPr lang="mn-MN" b="1" dirty="0" smtClean="0">
                <a:latin typeface="Times New Roman" panose="02020603050405020304" pitchFamily="18" charset="0"/>
                <a:cs typeface="Times New Roman" panose="02020603050405020304" pitchFamily="18" charset="0"/>
              </a:rPr>
              <a:t>сурвалжийг гаргадаг үе шат</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82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4292E-66E1-47A3-B767-E76032F1FAAD}"/>
              </a:ext>
            </a:extLst>
          </p:cNvPr>
          <p:cNvSpPr>
            <a:spLocks noGrp="1"/>
          </p:cNvSpPr>
          <p:nvPr>
            <p:ph type="title"/>
          </p:nvPr>
        </p:nvSpPr>
        <p:spPr/>
        <p:txBody>
          <a:bodyPr/>
          <a:lstStyle/>
          <a:p>
            <a:r>
              <a:rPr lang="mn-MN" b="1" dirty="0">
                <a:latin typeface="Times New Roman" panose="02020603050405020304" pitchFamily="18" charset="0"/>
                <a:cs typeface="Times New Roman" panose="02020603050405020304" pitchFamily="18" charset="0"/>
              </a:rPr>
              <a:t>Онцлог</a:t>
            </a:r>
            <a:endParaRPr lang="en-US" b="1"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757D1318-A11D-4C9E-BBC8-678F064FB151}"/>
              </a:ext>
            </a:extLst>
          </p:cNvPr>
          <p:cNvSpPr txBox="1">
            <a:spLocks/>
          </p:cNvSpPr>
          <p:nvPr/>
        </p:nvSpPr>
        <p:spPr>
          <a:xfrm>
            <a:off x="838199" y="1555842"/>
            <a:ext cx="4283765" cy="593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2000" b="1" dirty="0">
                <a:latin typeface="Times New Roman" panose="02020603050405020304" pitchFamily="18" charset="0"/>
                <a:cs typeface="Times New Roman" panose="02020603050405020304" pitchFamily="18" charset="0"/>
              </a:rPr>
              <a:t>Мэдээллийн эх сурвалж</a:t>
            </a:r>
            <a:endParaRPr lang="en-US" sz="2000" b="1" dirty="0">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E72C1011-CA8E-424E-AD7A-0E8B13178F49}"/>
              </a:ext>
            </a:extLst>
          </p:cNvPr>
          <p:cNvGraphicFramePr>
            <a:graphicFrameLocks noGrp="1"/>
          </p:cNvGraphicFramePr>
          <p:nvPr>
            <p:ph idx="1"/>
            <p:extLst/>
          </p:nvPr>
        </p:nvGraphicFramePr>
        <p:xfrm>
          <a:off x="957470" y="2238549"/>
          <a:ext cx="5522843" cy="4013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7">
            <a:extLst>
              <a:ext uri="{FF2B5EF4-FFF2-40B4-BE49-F238E27FC236}">
                <a16:creationId xmlns:a16="http://schemas.microsoft.com/office/drawing/2014/main" id="{057F6E12-0CC3-4AC7-8845-F7589634F21C}"/>
              </a:ext>
            </a:extLst>
          </p:cNvPr>
          <p:cNvGraphicFramePr>
            <a:graphicFrameLocks/>
          </p:cNvGraphicFramePr>
          <p:nvPr>
            <p:extLst/>
          </p:nvPr>
        </p:nvGraphicFramePr>
        <p:xfrm>
          <a:off x="5830957" y="2238549"/>
          <a:ext cx="5522843" cy="40133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Arrow: Right 10">
            <a:extLst>
              <a:ext uri="{FF2B5EF4-FFF2-40B4-BE49-F238E27FC236}">
                <a16:creationId xmlns:a16="http://schemas.microsoft.com/office/drawing/2014/main" id="{A3D216DD-40AF-4862-B7AD-7F91B4C29F82}"/>
              </a:ext>
            </a:extLst>
          </p:cNvPr>
          <p:cNvSpPr/>
          <p:nvPr/>
        </p:nvSpPr>
        <p:spPr>
          <a:xfrm>
            <a:off x="5738191" y="4055165"/>
            <a:ext cx="978408"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48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4292E-66E1-47A3-B767-E76032F1FAAD}"/>
              </a:ext>
            </a:extLst>
          </p:cNvPr>
          <p:cNvSpPr>
            <a:spLocks noGrp="1"/>
          </p:cNvSpPr>
          <p:nvPr>
            <p:ph type="title"/>
          </p:nvPr>
        </p:nvSpPr>
        <p:spPr/>
        <p:txBody>
          <a:bodyPr/>
          <a:lstStyle/>
          <a:p>
            <a:r>
              <a:rPr lang="mn-MN" b="1" dirty="0">
                <a:latin typeface="Times New Roman" panose="02020603050405020304" pitchFamily="18" charset="0"/>
                <a:cs typeface="Times New Roman" panose="02020603050405020304" pitchFamily="18" charset="0"/>
              </a:rPr>
              <a:t>Онцлог</a:t>
            </a:r>
            <a:endParaRPr lang="en-US" b="1"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7608B0C1-E3D7-4D2D-9D6C-70F80D755895}"/>
              </a:ext>
            </a:extLst>
          </p:cNvPr>
          <p:cNvGraphicFramePr>
            <a:graphicFrameLocks noGrp="1"/>
          </p:cNvGraphicFramePr>
          <p:nvPr>
            <p:ph idx="1"/>
            <p:extLst/>
          </p:nvPr>
        </p:nvGraphicFramePr>
        <p:xfrm>
          <a:off x="838200" y="2224088"/>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3F2B6AE-4A6E-4B8F-A820-02C0FFD55D0F}"/>
              </a:ext>
            </a:extLst>
          </p:cNvPr>
          <p:cNvSpPr txBox="1"/>
          <p:nvPr/>
        </p:nvSpPr>
        <p:spPr>
          <a:xfrm>
            <a:off x="3233531" y="2802457"/>
            <a:ext cx="4214192" cy="461665"/>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mn-MN" sz="2400" b="1" dirty="0">
                <a:latin typeface="Times New Roman" panose="02020603050405020304" pitchFamily="18" charset="0"/>
                <a:cs typeface="Times New Roman" panose="02020603050405020304" pitchFamily="18" charset="0"/>
              </a:rPr>
              <a:t>АНХДАГЧ ОРОЛДЛОГО</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1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4292E-66E1-47A3-B767-E76032F1FAAD}"/>
              </a:ext>
            </a:extLst>
          </p:cNvPr>
          <p:cNvSpPr>
            <a:spLocks noGrp="1"/>
          </p:cNvSpPr>
          <p:nvPr>
            <p:ph type="title"/>
          </p:nvPr>
        </p:nvSpPr>
        <p:spPr>
          <a:xfrm>
            <a:off x="838200" y="-39757"/>
            <a:ext cx="10515600" cy="1152939"/>
          </a:xfrm>
        </p:spPr>
        <p:txBody>
          <a:bodyPr/>
          <a:lstStyle/>
          <a:p>
            <a:r>
              <a:rPr lang="mn-MN" b="1" dirty="0">
                <a:latin typeface="Times New Roman" panose="02020603050405020304" pitchFamily="18" charset="0"/>
                <a:cs typeface="Times New Roman" panose="02020603050405020304" pitchFamily="18" charset="0"/>
              </a:rPr>
              <a:t>Онцлог</a:t>
            </a:r>
            <a:endParaRPr lang="en-US" b="1" dirty="0">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461CB60F-86E5-4277-A0DB-6D2809D708A3}"/>
              </a:ext>
            </a:extLst>
          </p:cNvPr>
          <p:cNvGraphicFramePr>
            <a:graphicFrameLocks noGrp="1"/>
          </p:cNvGraphicFramePr>
          <p:nvPr>
            <p:ph idx="1"/>
            <p:extLst/>
          </p:nvPr>
        </p:nvGraphicFramePr>
        <p:xfrm>
          <a:off x="255105" y="1431235"/>
          <a:ext cx="5840895"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3DA2944-FC27-4E91-8617-1F25883E64E3}"/>
              </a:ext>
            </a:extLst>
          </p:cNvPr>
          <p:cNvSpPr txBox="1"/>
          <p:nvPr/>
        </p:nvSpPr>
        <p:spPr>
          <a:xfrm>
            <a:off x="8229600" y="1431235"/>
            <a:ext cx="2835965" cy="830997"/>
          </a:xfrm>
          <a:prstGeom prst="rect">
            <a:avLst/>
          </a:prstGeom>
          <a:solidFill>
            <a:srgbClr val="FF5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mn-MN" sz="2400" b="1" dirty="0">
                <a:latin typeface="Times New Roman" panose="02020603050405020304" pitchFamily="18" charset="0"/>
                <a:cs typeface="Times New Roman" panose="02020603050405020304" pitchFamily="18" charset="0"/>
              </a:rPr>
              <a:t>ШИЛЖИЛТ ХӨДӨЛГӨӨН</a:t>
            </a:r>
            <a:endParaRPr lang="en-US" sz="24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B54A4C8-09E3-4A8E-B887-1C56710C655E}"/>
              </a:ext>
            </a:extLst>
          </p:cNvPr>
          <p:cNvSpPr txBox="1"/>
          <p:nvPr/>
        </p:nvSpPr>
        <p:spPr>
          <a:xfrm>
            <a:off x="8229599" y="2975114"/>
            <a:ext cx="2835965" cy="1200329"/>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mn-MN" sz="2400" b="1" dirty="0">
                <a:latin typeface="Times New Roman" panose="02020603050405020304" pitchFamily="18" charset="0"/>
                <a:cs typeface="Times New Roman" panose="02020603050405020304" pitchFamily="18" charset="0"/>
              </a:rPr>
              <a:t>СББӨ-ийн “уугуул нутаг, орон зай” өөрчлөгдөх</a:t>
            </a:r>
            <a:endParaRPr lang="en-US" sz="24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23324D6-D477-449D-B122-00647283B8CF}"/>
              </a:ext>
            </a:extLst>
          </p:cNvPr>
          <p:cNvSpPr txBox="1"/>
          <p:nvPr/>
        </p:nvSpPr>
        <p:spPr>
          <a:xfrm>
            <a:off x="8229599" y="5015948"/>
            <a:ext cx="2835965" cy="1200329"/>
          </a:xfrm>
          <a:prstGeom prst="rec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mn-MN" sz="2400" b="1" dirty="0">
                <a:latin typeface="Times New Roman" panose="02020603050405020304" pitchFamily="18" charset="0"/>
                <a:cs typeface="Times New Roman" panose="02020603050405020304" pitchFamily="18" charset="0"/>
              </a:rPr>
              <a:t>СББӨ-ийн тархалт өөрчлөгдөх</a:t>
            </a:r>
            <a:endParaRPr lang="en-US" sz="2400" b="1" dirty="0">
              <a:latin typeface="Times New Roman" panose="02020603050405020304" pitchFamily="18" charset="0"/>
              <a:cs typeface="Times New Roman" panose="02020603050405020304" pitchFamily="18" charset="0"/>
            </a:endParaRPr>
          </a:p>
        </p:txBody>
      </p:sp>
      <p:sp>
        <p:nvSpPr>
          <p:cNvPr id="10" name="Arrow: Left-Right 9">
            <a:extLst>
              <a:ext uri="{FF2B5EF4-FFF2-40B4-BE49-F238E27FC236}">
                <a16:creationId xmlns:a16="http://schemas.microsoft.com/office/drawing/2014/main" id="{B912863A-93ED-4409-8565-D5ACCE69F8F5}"/>
              </a:ext>
            </a:extLst>
          </p:cNvPr>
          <p:cNvSpPr/>
          <p:nvPr/>
        </p:nvSpPr>
        <p:spPr>
          <a:xfrm>
            <a:off x="6374296" y="3779719"/>
            <a:ext cx="1216152" cy="484632"/>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27D67FD0-0D59-486C-B24D-91D94FB9397E}"/>
              </a:ext>
            </a:extLst>
          </p:cNvPr>
          <p:cNvSpPr/>
          <p:nvPr/>
        </p:nvSpPr>
        <p:spPr>
          <a:xfrm>
            <a:off x="9455424" y="2352765"/>
            <a:ext cx="384313" cy="53181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19490F7A-5AC8-4390-B659-9ED408E565D7}"/>
              </a:ext>
            </a:extLst>
          </p:cNvPr>
          <p:cNvSpPr/>
          <p:nvPr/>
        </p:nvSpPr>
        <p:spPr>
          <a:xfrm>
            <a:off x="9462048" y="4356510"/>
            <a:ext cx="384313" cy="53181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63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1119A29-0EE3-4662-A0CF-C01BC9805444}"/>
              </a:ext>
            </a:extLst>
          </p:cNvPr>
          <p:cNvGraphicFramePr>
            <a:graphicFrameLocks noGrp="1"/>
          </p:cNvGraphicFramePr>
          <p:nvPr>
            <p:extLst/>
          </p:nvPr>
        </p:nvGraphicFramePr>
        <p:xfrm>
          <a:off x="0" y="211015"/>
          <a:ext cx="12192000" cy="6551614"/>
        </p:xfrm>
        <a:graphic>
          <a:graphicData uri="http://schemas.openxmlformats.org/drawingml/2006/table">
            <a:tbl>
              <a:tblPr firstRow="1" firstCol="1" bandRow="1">
                <a:tableStyleId>{5C22544A-7EE6-4342-B048-85BDC9FD1C3A}</a:tableStyleId>
              </a:tblPr>
              <a:tblGrid>
                <a:gridCol w="2438400">
                  <a:extLst>
                    <a:ext uri="{9D8B030D-6E8A-4147-A177-3AD203B41FA5}">
                      <a16:colId xmlns:a16="http://schemas.microsoft.com/office/drawing/2014/main" val="1952681012"/>
                    </a:ext>
                  </a:extLst>
                </a:gridCol>
                <a:gridCol w="2438400">
                  <a:extLst>
                    <a:ext uri="{9D8B030D-6E8A-4147-A177-3AD203B41FA5}">
                      <a16:colId xmlns:a16="http://schemas.microsoft.com/office/drawing/2014/main" val="217037278"/>
                    </a:ext>
                  </a:extLst>
                </a:gridCol>
                <a:gridCol w="2438400">
                  <a:extLst>
                    <a:ext uri="{9D8B030D-6E8A-4147-A177-3AD203B41FA5}">
                      <a16:colId xmlns:a16="http://schemas.microsoft.com/office/drawing/2014/main" val="1800469383"/>
                    </a:ext>
                  </a:extLst>
                </a:gridCol>
                <a:gridCol w="2438400">
                  <a:extLst>
                    <a:ext uri="{9D8B030D-6E8A-4147-A177-3AD203B41FA5}">
                      <a16:colId xmlns:a16="http://schemas.microsoft.com/office/drawing/2014/main" val="1130368254"/>
                    </a:ext>
                  </a:extLst>
                </a:gridCol>
                <a:gridCol w="2438400">
                  <a:extLst>
                    <a:ext uri="{9D8B030D-6E8A-4147-A177-3AD203B41FA5}">
                      <a16:colId xmlns:a16="http://schemas.microsoft.com/office/drawing/2014/main" val="4030435465"/>
                    </a:ext>
                  </a:extLst>
                </a:gridCol>
              </a:tblGrid>
              <a:tr h="1347415">
                <a:tc>
                  <a:txBody>
                    <a:bodyPr/>
                    <a:lstStyle/>
                    <a:p>
                      <a:pPr marL="0" marR="0" algn="ctr">
                        <a:lnSpc>
                          <a:spcPct val="106000"/>
                        </a:lnSpc>
                        <a:spcBef>
                          <a:spcPts val="0"/>
                        </a:spcBef>
                        <a:spcAft>
                          <a:spcPts val="0"/>
                        </a:spcAft>
                        <a:tabLst>
                          <a:tab pos="771525" algn="l"/>
                        </a:tabLst>
                      </a:pPr>
                      <a:r>
                        <a:rPr lang="mn-MN" sz="1800" kern="1200">
                          <a:solidFill>
                            <a:schemeClr val="tx1"/>
                          </a:solidFill>
                          <a:effectLst/>
                        </a:rPr>
                        <a:t>Эх хэл болон аман уламжлал, илэрхийлэлүүд</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gn="ctr">
                        <a:lnSpc>
                          <a:spcPct val="106000"/>
                        </a:lnSpc>
                        <a:spcBef>
                          <a:spcPts val="0"/>
                        </a:spcBef>
                        <a:spcAft>
                          <a:spcPts val="0"/>
                        </a:spcAft>
                        <a:tabLst>
                          <a:tab pos="771525" algn="l"/>
                        </a:tabLst>
                      </a:pPr>
                      <a:r>
                        <a:rPr lang="mn-MN" sz="1800" kern="1200">
                          <a:solidFill>
                            <a:schemeClr val="tx1"/>
                          </a:solidFill>
                          <a:effectLst/>
                        </a:rPr>
                        <a:t>Үндэсний уламжлалт зан үйл, ёслол, баяр наадам</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gn="ctr">
                        <a:lnSpc>
                          <a:spcPct val="106000"/>
                        </a:lnSpc>
                        <a:spcBef>
                          <a:spcPts val="0"/>
                        </a:spcBef>
                        <a:spcAft>
                          <a:spcPts val="0"/>
                        </a:spcAft>
                        <a:tabLst>
                          <a:tab pos="771525" algn="l"/>
                        </a:tabLst>
                      </a:pPr>
                      <a:r>
                        <a:rPr lang="mn-MN" sz="1800" kern="1200">
                          <a:solidFill>
                            <a:schemeClr val="tx1"/>
                          </a:solidFill>
                          <a:effectLst/>
                        </a:rPr>
                        <a:t>Ардын язгуур урлаг</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gn="ctr">
                        <a:lnSpc>
                          <a:spcPct val="106000"/>
                        </a:lnSpc>
                        <a:spcBef>
                          <a:spcPts val="0"/>
                        </a:spcBef>
                        <a:spcAft>
                          <a:spcPts val="0"/>
                        </a:spcAft>
                        <a:tabLst>
                          <a:tab pos="771525" algn="l"/>
                        </a:tabLst>
                      </a:pPr>
                      <a:r>
                        <a:rPr lang="mn-MN" sz="1800" kern="1200">
                          <a:solidFill>
                            <a:schemeClr val="tx1"/>
                          </a:solidFill>
                          <a:effectLst/>
                        </a:rPr>
                        <a:t>Байгалийн  болон сав ертөнцийн тухай мэдлэг, заншил, уламжлалт арга ухаан</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gn="ctr">
                        <a:lnSpc>
                          <a:spcPct val="106000"/>
                        </a:lnSpc>
                        <a:spcBef>
                          <a:spcPts val="0"/>
                        </a:spcBef>
                        <a:spcAft>
                          <a:spcPts val="0"/>
                        </a:spcAft>
                        <a:tabLst>
                          <a:tab pos="771525" algn="l"/>
                        </a:tabLst>
                      </a:pPr>
                      <a:r>
                        <a:rPr lang="mn-MN" sz="1800" kern="1200">
                          <a:solidFill>
                            <a:schemeClr val="tx1"/>
                          </a:solidFill>
                          <a:effectLst/>
                        </a:rPr>
                        <a:t>Ардын уламжлалт гар урлал</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extLst>
                  <a:ext uri="{0D108BD9-81ED-4DB2-BD59-A6C34878D82A}">
                    <a16:rowId xmlns:a16="http://schemas.microsoft.com/office/drawing/2014/main" val="3121973383"/>
                  </a:ext>
                </a:extLst>
              </a:tr>
              <a:tr h="649917">
                <a:tc>
                  <a:txBody>
                    <a:bodyPr/>
                    <a:lstStyle/>
                    <a:p>
                      <a:pPr marL="0" marR="0">
                        <a:lnSpc>
                          <a:spcPct val="106000"/>
                        </a:lnSpc>
                        <a:spcBef>
                          <a:spcPts val="0"/>
                        </a:spcBef>
                        <a:spcAft>
                          <a:spcPts val="0"/>
                        </a:spcAft>
                        <a:tabLst>
                          <a:tab pos="771525" algn="l"/>
                        </a:tabLst>
                      </a:pPr>
                      <a:r>
                        <a:rPr lang="mn-MN" sz="1800" b="0" kern="1200">
                          <a:solidFill>
                            <a:schemeClr val="tx1"/>
                          </a:solidFill>
                          <a:effectLst/>
                        </a:rPr>
                        <a:t>Уриа дуудлага</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Хурдан морь</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Морин хуур</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Цагаан идээ боловсруулах мэдлэг арга ухаан</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Уран хатгамал, зүү ороох урлал</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extLst>
                  <a:ext uri="{0D108BD9-81ED-4DB2-BD59-A6C34878D82A}">
                    <a16:rowId xmlns:a16="http://schemas.microsoft.com/office/drawing/2014/main" val="3984351289"/>
                  </a:ext>
                </a:extLst>
              </a:tr>
              <a:tr h="673201">
                <a:tc>
                  <a:txBody>
                    <a:bodyPr/>
                    <a:lstStyle/>
                    <a:p>
                      <a:pPr marL="0" marR="0">
                        <a:lnSpc>
                          <a:spcPct val="106000"/>
                        </a:lnSpc>
                        <a:spcBef>
                          <a:spcPts val="0"/>
                        </a:spcBef>
                        <a:spcAft>
                          <a:spcPts val="0"/>
                        </a:spcAft>
                        <a:tabLst>
                          <a:tab pos="771525" algn="l"/>
                        </a:tabLst>
                      </a:pPr>
                      <a:r>
                        <a:rPr lang="mn-MN" sz="1800" b="0" kern="1200">
                          <a:solidFill>
                            <a:schemeClr val="tx1"/>
                          </a:solidFill>
                          <a:effectLst/>
                        </a:rPr>
                        <a:t>Ерөөл</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Шагайн харваа</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Исгэрээ</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Хурдан морь шинжих, сойх мэдлэг, арга ухаан</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Морин хуур урлал</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extLst>
                  <a:ext uri="{0D108BD9-81ED-4DB2-BD59-A6C34878D82A}">
                    <a16:rowId xmlns:a16="http://schemas.microsoft.com/office/drawing/2014/main" val="3965453699"/>
                  </a:ext>
                </a:extLst>
              </a:tr>
              <a:tr h="448464">
                <a:tc>
                  <a:txBody>
                    <a:bodyPr/>
                    <a:lstStyle/>
                    <a:p>
                      <a:pPr marL="0" marR="0">
                        <a:lnSpc>
                          <a:spcPct val="106000"/>
                        </a:lnSpc>
                        <a:spcBef>
                          <a:spcPts val="0"/>
                        </a:spcBef>
                        <a:spcAft>
                          <a:spcPts val="0"/>
                        </a:spcAft>
                        <a:tabLst>
                          <a:tab pos="771525" algn="l"/>
                        </a:tabLst>
                      </a:pPr>
                      <a:r>
                        <a:rPr lang="mn-MN" sz="1800" b="0" kern="1200">
                          <a:solidFill>
                            <a:schemeClr val="tx1"/>
                          </a:solidFill>
                          <a:effectLst/>
                        </a:rPr>
                        <a:t>Магтаал </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Сурын харваа</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Лимбэ</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 Уламжлалт анагаах ухаан</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Уран дархны урлал</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extLst>
                  <a:ext uri="{0D108BD9-81ED-4DB2-BD59-A6C34878D82A}">
                    <a16:rowId xmlns:a16="http://schemas.microsoft.com/office/drawing/2014/main" val="2640114558"/>
                  </a:ext>
                </a:extLst>
              </a:tr>
              <a:tr h="519327">
                <a:tc>
                  <a:txBody>
                    <a:bodyPr/>
                    <a:lstStyle/>
                    <a:p>
                      <a:pPr marL="0" marR="0">
                        <a:lnSpc>
                          <a:spcPct val="106000"/>
                        </a:lnSpc>
                        <a:spcBef>
                          <a:spcPts val="0"/>
                        </a:spcBef>
                        <a:spcAft>
                          <a:spcPts val="0"/>
                        </a:spcAft>
                        <a:tabLst>
                          <a:tab pos="771525" algn="l"/>
                        </a:tabLst>
                      </a:pPr>
                      <a:r>
                        <a:rPr lang="mn-MN" sz="1800" b="0" kern="1200">
                          <a:solidFill>
                            <a:schemeClr val="tx1"/>
                          </a:solidFill>
                          <a:effectLst/>
                        </a:rPr>
                        <a:t>Бөхийн цол</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Хуримын зан үйл</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Ардын дуу</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 Адуутай холбооой зан үйл, мэдлэг, арга ухаан</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Монгол гутал урлал</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extLst>
                  <a:ext uri="{0D108BD9-81ED-4DB2-BD59-A6C34878D82A}">
                    <a16:rowId xmlns:a16="http://schemas.microsoft.com/office/drawing/2014/main" val="405104935"/>
                  </a:ext>
                </a:extLst>
              </a:tr>
              <a:tr h="673201">
                <a:tc>
                  <a:txBody>
                    <a:bodyPr/>
                    <a:lstStyle/>
                    <a:p>
                      <a:pPr marL="0" marR="0">
                        <a:lnSpc>
                          <a:spcPct val="106000"/>
                        </a:lnSpc>
                        <a:spcBef>
                          <a:spcPts val="0"/>
                        </a:spcBef>
                        <a:spcAft>
                          <a:spcPts val="0"/>
                        </a:spcAft>
                        <a:tabLst>
                          <a:tab pos="771525" algn="l"/>
                        </a:tabLst>
                      </a:pPr>
                      <a:r>
                        <a:rPr lang="mn-MN" sz="1800" b="0" kern="1200">
                          <a:solidFill>
                            <a:schemeClr val="tx1"/>
                          </a:solidFill>
                          <a:effectLst/>
                        </a:rPr>
                        <a:t>Хурдан морьны цол</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a:lnSpc>
                          <a:spcPct val="107000"/>
                        </a:lnSpc>
                      </a:pPr>
                      <a:endParaRPr lang="en-US" sz="1800">
                        <a:solidFill>
                          <a:schemeClr val="tx1"/>
                        </a:solidFill>
                        <a:effectLst/>
                        <a:latin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Бий бийлгээ</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 Мал хатгах, эмчлэх уламжлалт ухаан</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Сийлбэр урлал</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extLst>
                  <a:ext uri="{0D108BD9-81ED-4DB2-BD59-A6C34878D82A}">
                    <a16:rowId xmlns:a16="http://schemas.microsoft.com/office/drawing/2014/main" val="3050194652"/>
                  </a:ext>
                </a:extLst>
              </a:tr>
              <a:tr h="448464">
                <a:tc>
                  <a:txBody>
                    <a:bodyPr/>
                    <a:lstStyle/>
                    <a:p>
                      <a:pPr marL="0" marR="0">
                        <a:lnSpc>
                          <a:spcPct val="106000"/>
                        </a:lnSpc>
                        <a:spcBef>
                          <a:spcPts val="0"/>
                        </a:spcBef>
                        <a:spcAft>
                          <a:spcPts val="0"/>
                        </a:spcAft>
                        <a:tabLst>
                          <a:tab pos="771525" algn="l"/>
                        </a:tabLst>
                      </a:pPr>
                      <a:r>
                        <a:rPr lang="mn-MN" sz="1800" b="0" kern="1200" dirty="0">
                          <a:solidFill>
                            <a:schemeClr val="tx1"/>
                          </a:solidFill>
                          <a:effectLst/>
                        </a:rPr>
                        <a:t>Тууль</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457200" marR="0">
                        <a:lnSpc>
                          <a:spcPct val="106000"/>
                        </a:lnSpc>
                        <a:spcBef>
                          <a:spcPts val="0"/>
                        </a:spcBef>
                        <a:spcAft>
                          <a:spcPts val="0"/>
                        </a:spcAft>
                        <a:tabLst>
                          <a:tab pos="771525" algn="l"/>
                        </a:tabLst>
                      </a:pPr>
                      <a:r>
                        <a:rPr lang="mn-MN" sz="1800" kern="12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Уртын дуу</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Эсгий урлал</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extLst>
                  <a:ext uri="{0D108BD9-81ED-4DB2-BD59-A6C34878D82A}">
                    <a16:rowId xmlns:a16="http://schemas.microsoft.com/office/drawing/2014/main" val="1517504227"/>
                  </a:ext>
                </a:extLst>
              </a:tr>
              <a:tr h="448464">
                <a:tc>
                  <a:txBody>
                    <a:bodyPr/>
                    <a:lstStyle/>
                    <a:p>
                      <a:pPr>
                        <a:lnSpc>
                          <a:spcPct val="107000"/>
                        </a:lnSpc>
                      </a:pPr>
                      <a:endParaRPr lang="en-US" sz="1800">
                        <a:solidFill>
                          <a:schemeClr val="tx1"/>
                        </a:solidFill>
                        <a:effectLst/>
                        <a:latin typeface="Calibri" panose="020F0502020204030204" pitchFamily="34" charset="0"/>
                        <a:cs typeface="Times New Roman" panose="02020603050405020304" pitchFamily="18" charset="0"/>
                      </a:endParaRPr>
                    </a:p>
                  </a:txBody>
                  <a:tcPr marL="59690" marR="59690" marT="9525" marB="0"/>
                </a:tc>
                <a:tc>
                  <a:txBody>
                    <a:bodyPr/>
                    <a:lstStyle/>
                    <a:p>
                      <a:pPr marL="457200" marR="0">
                        <a:lnSpc>
                          <a:spcPct val="106000"/>
                        </a:lnSpc>
                        <a:spcBef>
                          <a:spcPts val="0"/>
                        </a:spcBef>
                        <a:spcAft>
                          <a:spcPts val="0"/>
                        </a:spcAft>
                        <a:tabLst>
                          <a:tab pos="771525" algn="l"/>
                        </a:tabLst>
                      </a:pPr>
                      <a:r>
                        <a:rPr lang="mn-MN" sz="1800" kern="12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Хөөмэй</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Үндэсний хувцас урлал</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extLst>
                  <a:ext uri="{0D108BD9-81ED-4DB2-BD59-A6C34878D82A}">
                    <a16:rowId xmlns:a16="http://schemas.microsoft.com/office/drawing/2014/main" val="910002812"/>
                  </a:ext>
                </a:extLst>
              </a:tr>
              <a:tr h="448464">
                <a:tc>
                  <a:txBody>
                    <a:bodyPr/>
                    <a:lstStyle/>
                    <a:p>
                      <a:pPr>
                        <a:lnSpc>
                          <a:spcPct val="107000"/>
                        </a:lnSpc>
                      </a:pPr>
                      <a:endParaRPr lang="en-US" sz="1800">
                        <a:solidFill>
                          <a:schemeClr val="tx1"/>
                        </a:solidFill>
                        <a:effectLst/>
                        <a:latin typeface="Calibri" panose="020F0502020204030204" pitchFamily="34" charset="0"/>
                        <a:cs typeface="Times New Roman" panose="02020603050405020304" pitchFamily="18" charset="0"/>
                      </a:endParaRPr>
                    </a:p>
                  </a:txBody>
                  <a:tcPr marL="59690" marR="59690" marT="9525" marB="0"/>
                </a:tc>
                <a:tc>
                  <a:txBody>
                    <a:bodyPr/>
                    <a:lstStyle/>
                    <a:p>
                      <a:pPr marL="457200" marR="0">
                        <a:lnSpc>
                          <a:spcPct val="106000"/>
                        </a:lnSpc>
                        <a:spcBef>
                          <a:spcPts val="0"/>
                        </a:spcBef>
                        <a:spcAft>
                          <a:spcPts val="0"/>
                        </a:spcAft>
                        <a:tabLst>
                          <a:tab pos="771525" algn="l"/>
                        </a:tabLst>
                      </a:pPr>
                      <a:r>
                        <a:rPr lang="mn-MN" sz="1800" kern="12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Ардын хөгжим</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Арьс ширэн урлал</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extLst>
                  <a:ext uri="{0D108BD9-81ED-4DB2-BD59-A6C34878D82A}">
                    <a16:rowId xmlns:a16="http://schemas.microsoft.com/office/drawing/2014/main" val="4045168346"/>
                  </a:ext>
                </a:extLst>
              </a:tr>
              <a:tr h="448464">
                <a:tc>
                  <a:txBody>
                    <a:bodyPr/>
                    <a:lstStyle/>
                    <a:p>
                      <a:pPr marL="228600" marR="0">
                        <a:lnSpc>
                          <a:spcPct val="106000"/>
                        </a:lnSpc>
                        <a:spcBef>
                          <a:spcPts val="0"/>
                        </a:spcBef>
                        <a:spcAft>
                          <a:spcPts val="0"/>
                        </a:spcAft>
                        <a:tabLst>
                          <a:tab pos="771525" algn="l"/>
                        </a:tabLst>
                      </a:pPr>
                      <a:r>
                        <a:rPr lang="mn-MN" sz="1800" kern="12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457200" marR="0">
                        <a:lnSpc>
                          <a:spcPct val="106000"/>
                        </a:lnSpc>
                        <a:spcBef>
                          <a:spcPts val="0"/>
                        </a:spcBef>
                        <a:spcAft>
                          <a:spcPts val="0"/>
                        </a:spcAft>
                        <a:tabLst>
                          <a:tab pos="771525" algn="l"/>
                        </a:tabLst>
                      </a:pPr>
                      <a:r>
                        <a:rPr lang="mn-MN" sz="1800" kern="12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457200" marR="0">
                        <a:lnSpc>
                          <a:spcPct val="106000"/>
                        </a:lnSpc>
                        <a:spcBef>
                          <a:spcPts val="0"/>
                        </a:spcBef>
                        <a:spcAft>
                          <a:spcPts val="0"/>
                        </a:spcAft>
                        <a:tabLst>
                          <a:tab pos="771525" algn="l"/>
                        </a:tabLst>
                      </a:pPr>
                      <a:r>
                        <a:rPr lang="mn-MN" sz="1800" kern="12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tc>
                  <a:txBody>
                    <a:bodyPr/>
                    <a:lstStyle/>
                    <a:p>
                      <a:pPr marL="0" marR="0">
                        <a:lnSpc>
                          <a:spcPct val="106000"/>
                        </a:lnSpc>
                        <a:spcBef>
                          <a:spcPts val="0"/>
                        </a:spcBef>
                        <a:spcAft>
                          <a:spcPts val="0"/>
                        </a:spcAft>
                        <a:tabLst>
                          <a:tab pos="771525" algn="l"/>
                        </a:tabLst>
                      </a:pPr>
                      <a:r>
                        <a:rPr lang="mn-MN" sz="1800" kern="1200" dirty="0">
                          <a:solidFill>
                            <a:schemeClr val="tx1"/>
                          </a:solidFill>
                          <a:effectLst/>
                        </a:rPr>
                        <a:t>Гар урлал</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tc>
                <a:extLst>
                  <a:ext uri="{0D108BD9-81ED-4DB2-BD59-A6C34878D82A}">
                    <a16:rowId xmlns:a16="http://schemas.microsoft.com/office/drawing/2014/main" val="2215459247"/>
                  </a:ext>
                </a:extLst>
              </a:tr>
            </a:tbl>
          </a:graphicData>
        </a:graphic>
      </p:graphicFrame>
    </p:spTree>
    <p:extLst>
      <p:ext uri="{BB962C8B-B14F-4D97-AF65-F5344CB8AC3E}">
        <p14:creationId xmlns:p14="http://schemas.microsoft.com/office/powerpoint/2010/main" val="125276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F6386A-72EF-44AE-94C6-3842A805AD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01" t="7385" r="4073" b="5846"/>
          <a:stretch/>
        </p:blipFill>
        <p:spPr>
          <a:xfrm>
            <a:off x="0" y="0"/>
            <a:ext cx="6484774" cy="4360985"/>
          </a:xfrm>
          <a:prstGeom prst="rect">
            <a:avLst/>
          </a:prstGeom>
        </p:spPr>
      </p:pic>
      <p:pic>
        <p:nvPicPr>
          <p:cNvPr id="7" name="Picture 6">
            <a:extLst>
              <a:ext uri="{FF2B5EF4-FFF2-40B4-BE49-F238E27FC236}">
                <a16:creationId xmlns:a16="http://schemas.microsoft.com/office/drawing/2014/main" id="{1C2536BA-DFE0-401F-A6E4-162CA04048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01" t="6563" r="4363" b="6256"/>
          <a:stretch/>
        </p:blipFill>
        <p:spPr>
          <a:xfrm>
            <a:off x="6484774" y="3081642"/>
            <a:ext cx="5571238" cy="3776358"/>
          </a:xfrm>
          <a:prstGeom prst="rect">
            <a:avLst/>
          </a:prstGeom>
        </p:spPr>
      </p:pic>
    </p:spTree>
    <p:extLst>
      <p:ext uri="{BB962C8B-B14F-4D97-AF65-F5344CB8AC3E}">
        <p14:creationId xmlns:p14="http://schemas.microsoft.com/office/powerpoint/2010/main" val="357869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5F141F-DF0D-4DD9-8110-DCC9C17611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86" t="5949" r="4507" b="5845"/>
          <a:stretch/>
        </p:blipFill>
        <p:spPr>
          <a:xfrm>
            <a:off x="0" y="0"/>
            <a:ext cx="6358597" cy="4319426"/>
          </a:xfrm>
          <a:prstGeom prst="rect">
            <a:avLst/>
          </a:prstGeom>
        </p:spPr>
      </p:pic>
      <p:pic>
        <p:nvPicPr>
          <p:cNvPr id="5" name="Picture 4">
            <a:extLst>
              <a:ext uri="{FF2B5EF4-FFF2-40B4-BE49-F238E27FC236}">
                <a16:creationId xmlns:a16="http://schemas.microsoft.com/office/drawing/2014/main" id="{F0C6AB8C-58C2-4B00-BB50-0FF62E003F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31" t="5538" r="4798" b="6256"/>
          <a:stretch/>
        </p:blipFill>
        <p:spPr>
          <a:xfrm>
            <a:off x="6266392" y="2813538"/>
            <a:ext cx="5925608" cy="4044462"/>
          </a:xfrm>
          <a:prstGeom prst="rect">
            <a:avLst/>
          </a:prstGeom>
        </p:spPr>
      </p:pic>
    </p:spTree>
    <p:extLst>
      <p:ext uri="{BB962C8B-B14F-4D97-AF65-F5344CB8AC3E}">
        <p14:creationId xmlns:p14="http://schemas.microsoft.com/office/powerpoint/2010/main" val="436054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896</Words>
  <Application>Microsoft Office PowerPoint</Application>
  <PresentationFormat>Widescreen</PresentationFormat>
  <Paragraphs>179</Paragraphs>
  <Slides>27</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Calibri Light</vt:lpstr>
      <vt:lpstr>Times New Roman</vt:lpstr>
      <vt:lpstr>Wingdings</vt:lpstr>
      <vt:lpstr>Office Theme</vt:lpstr>
      <vt:lpstr>Worksheet</vt:lpstr>
      <vt:lpstr>PowerPoint Presentation</vt:lpstr>
      <vt:lpstr>PowerPoint Presentation</vt:lpstr>
      <vt:lpstr>PowerPoint Presentation</vt:lpstr>
      <vt:lpstr>Онцлог</vt:lpstr>
      <vt:lpstr>Онцлог</vt:lpstr>
      <vt:lpstr>Онцлог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СББӨ-ийг хадгалан хамгаалах чиглэсэн санал</vt:lpstr>
      <vt:lpstr>   “Эх нутаг, өв соёлоо эрхэмлэн дээдэлье” Монгол түмний их аяныг зохион байгуулахад соёлын байгууллагын үүрэг, оролцоо”.  </vt:lpstr>
      <vt:lpstr>Соёлын үүрэг</vt:lpstr>
      <vt:lpstr>СОЁЛЫН БАЙГУУЛАГА, АЖИЛТНЫ НИЙГЭМД ГҮЙЦЭТГЭХ ҮҮРЭГ</vt:lpstr>
      <vt:lpstr>СОЁЛЫН АЖИЛТНЫ НИЙГЭМД ГҮЙЦЭТГЭХ ҮҮРЭГ</vt:lpstr>
      <vt:lpstr> Соёлын байгууллага, соёлын ажилтны нийгэмд гүйцэтгэх үүрэг. </vt:lpstr>
      <vt:lpstr>“Эх нутаг, өв соёлоо эрхэмлэн дээдэлье” Монгол түмний их аяныг зохион байгуулахад соёлын байгууллагын үүрэг, оролцоо”.</vt:lpstr>
      <vt:lpstr>/ЮНЕСКО/ -гийн 2003 ОНЫ 10 ДҮГААР САРЫН 17-НЫ ӨДӨР ХУРАЛДСАН ЭЭЛЖИТ 32 ДУГААР ЧУУЛГАНААР СОЁЛЫН БИЕТ БУС ӨВИЙГ ДАРААХ 5 АЙ САВААР АНГИЛАХААР ТОГТСОН</vt:lpstr>
      <vt:lpstr>PowerPoint Presentation</vt:lpstr>
      <vt:lpstr>“Эх нутаг, өв соёлоо эрхэмлэн дээдэлье” Монгол түмний их аяныг зохион байгуулахад соёлын байгууллагын үүрэг, оролцоо”.</vt:lpstr>
      <vt:lpstr> АЙМАГ, НИЙСЛЭЛИЙН СОЁЛЫН БАЙГУУЛЛАГУУДЫН АЯНД ГҮЙЦЭТГЭХ ҮҮРЭГ. </vt:lpstr>
      <vt:lpstr>АНХААРАЛ ХАНДУУЛСАНД БАЯРЛАЛАА!!!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Siticom</dc:creator>
  <cp:lastModifiedBy>Siticom</cp:lastModifiedBy>
  <cp:revision>15</cp:revision>
  <dcterms:created xsi:type="dcterms:W3CDTF">2019-05-10T01:24:06Z</dcterms:created>
  <dcterms:modified xsi:type="dcterms:W3CDTF">2019-05-10T02:39:49Z</dcterms:modified>
</cp:coreProperties>
</file>